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6"/>
  </p:notesMasterIdLst>
  <p:handoutMasterIdLst>
    <p:handoutMasterId r:id="rId17"/>
  </p:handoutMasterIdLst>
  <p:sldIdLst>
    <p:sldId id="260" r:id="rId6"/>
    <p:sldId id="267" r:id="rId7"/>
    <p:sldId id="275" r:id="rId8"/>
    <p:sldId id="277" r:id="rId9"/>
    <p:sldId id="273" r:id="rId10"/>
    <p:sldId id="268" r:id="rId11"/>
    <p:sldId id="270" r:id="rId12"/>
    <p:sldId id="274" r:id="rId13"/>
    <p:sldId id="276" r:id="rId14"/>
    <p:sldId id="271"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E3EB"/>
    <a:srgbClr val="00AEC7"/>
    <a:srgbClr val="E7F2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7E399E-C384-4816-8752-302E00FF8481}" v="319" dt="2023-05-22T13:23:44.102"/>
    <p1510:client id="{55FA7B9E-8A5C-4604-85CB-E0ACAB074C1F}" vWet="4" dt="2023-05-22T13:23:16.98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oung, Matthew" userId="fc8f6a90-4f34-4dfe-bafb-11dda3a00151" providerId="ADAL" clId="{167E399E-C384-4816-8752-302E00FF8481}"/>
    <pc:docChg chg="undo redo custSel addSld delSld modSld">
      <pc:chgData name="Young, Matthew" userId="fc8f6a90-4f34-4dfe-bafb-11dda3a00151" providerId="ADAL" clId="{167E399E-C384-4816-8752-302E00FF8481}" dt="2023-05-22T13:23:44.102" v="5795" actId="6549"/>
      <pc:docMkLst>
        <pc:docMk/>
      </pc:docMkLst>
      <pc:sldChg chg="modSp mod">
        <pc:chgData name="Young, Matthew" userId="fc8f6a90-4f34-4dfe-bafb-11dda3a00151" providerId="ADAL" clId="{167E399E-C384-4816-8752-302E00FF8481}" dt="2023-05-16T20:34:14.330" v="3765" actId="20577"/>
        <pc:sldMkLst>
          <pc:docMk/>
          <pc:sldMk cId="730603795" sldId="260"/>
        </pc:sldMkLst>
        <pc:spChg chg="mod">
          <ac:chgData name="Young, Matthew" userId="fc8f6a90-4f34-4dfe-bafb-11dda3a00151" providerId="ADAL" clId="{167E399E-C384-4816-8752-302E00FF8481}" dt="2023-05-16T20:34:14.330" v="3765" actId="20577"/>
          <ac:spMkLst>
            <pc:docMk/>
            <pc:sldMk cId="730603795" sldId="260"/>
            <ac:spMk id="7" creationId="{00000000-0000-0000-0000-000000000000}"/>
          </ac:spMkLst>
        </pc:spChg>
      </pc:sldChg>
      <pc:sldChg chg="delSp modSp mod">
        <pc:chgData name="Young, Matthew" userId="fc8f6a90-4f34-4dfe-bafb-11dda3a00151" providerId="ADAL" clId="{167E399E-C384-4816-8752-302E00FF8481}" dt="2023-05-08T13:51:53.869" v="3419" actId="20577"/>
        <pc:sldMkLst>
          <pc:docMk/>
          <pc:sldMk cId="3190927396" sldId="267"/>
        </pc:sldMkLst>
        <pc:spChg chg="mod">
          <ac:chgData name="Young, Matthew" userId="fc8f6a90-4f34-4dfe-bafb-11dda3a00151" providerId="ADAL" clId="{167E399E-C384-4816-8752-302E00FF8481}" dt="2023-05-08T13:51:53.869" v="3419" actId="20577"/>
          <ac:spMkLst>
            <pc:docMk/>
            <pc:sldMk cId="3190927396" sldId="267"/>
            <ac:spMk id="3" creationId="{00000000-0000-0000-0000-000000000000}"/>
          </ac:spMkLst>
        </pc:spChg>
        <pc:graphicFrameChg chg="del modGraphic">
          <ac:chgData name="Young, Matthew" userId="fc8f6a90-4f34-4dfe-bafb-11dda3a00151" providerId="ADAL" clId="{167E399E-C384-4816-8752-302E00FF8481}" dt="2023-05-08T12:54:00.677" v="271" actId="478"/>
          <ac:graphicFrameMkLst>
            <pc:docMk/>
            <pc:sldMk cId="3190927396" sldId="267"/>
            <ac:graphicFrameMk id="5" creationId="{E6D8D3E7-039B-4C36-0B1E-E03D1BE64FBD}"/>
          </ac:graphicFrameMkLst>
        </pc:graphicFrameChg>
      </pc:sldChg>
      <pc:sldChg chg="addSp delSp modSp mod">
        <pc:chgData name="Young, Matthew" userId="fc8f6a90-4f34-4dfe-bafb-11dda3a00151" providerId="ADAL" clId="{167E399E-C384-4816-8752-302E00FF8481}" dt="2023-05-08T13:57:29.336" v="3505"/>
        <pc:sldMkLst>
          <pc:docMk/>
          <pc:sldMk cId="3972876832" sldId="268"/>
        </pc:sldMkLst>
        <pc:spChg chg="mod">
          <ac:chgData name="Young, Matthew" userId="fc8f6a90-4f34-4dfe-bafb-11dda3a00151" providerId="ADAL" clId="{167E399E-C384-4816-8752-302E00FF8481}" dt="2023-05-08T13:09:00.290" v="824" actId="20577"/>
          <ac:spMkLst>
            <pc:docMk/>
            <pc:sldMk cId="3972876832" sldId="268"/>
            <ac:spMk id="2" creationId="{00000000-0000-0000-0000-000000000000}"/>
          </ac:spMkLst>
        </pc:spChg>
        <pc:spChg chg="mod">
          <ac:chgData name="Young, Matthew" userId="fc8f6a90-4f34-4dfe-bafb-11dda3a00151" providerId="ADAL" clId="{167E399E-C384-4816-8752-302E00FF8481}" dt="2023-05-08T13:09:30.683" v="927" actId="5793"/>
          <ac:spMkLst>
            <pc:docMk/>
            <pc:sldMk cId="3972876832" sldId="268"/>
            <ac:spMk id="3" creationId="{00000000-0000-0000-0000-000000000000}"/>
          </ac:spMkLst>
        </pc:spChg>
        <pc:spChg chg="add del mod">
          <ac:chgData name="Young, Matthew" userId="fc8f6a90-4f34-4dfe-bafb-11dda3a00151" providerId="ADAL" clId="{167E399E-C384-4816-8752-302E00FF8481}" dt="2023-05-08T13:27:28.984" v="1695" actId="478"/>
          <ac:spMkLst>
            <pc:docMk/>
            <pc:sldMk cId="3972876832" sldId="268"/>
            <ac:spMk id="5" creationId="{BCCA75B7-8E70-9863-8093-FEC90C1D84B5}"/>
          </ac:spMkLst>
        </pc:spChg>
        <pc:spChg chg="add mod">
          <ac:chgData name="Young, Matthew" userId="fc8f6a90-4f34-4dfe-bafb-11dda3a00151" providerId="ADAL" clId="{167E399E-C384-4816-8752-302E00FF8481}" dt="2023-05-08T13:49:23.330" v="3348" actId="20577"/>
          <ac:spMkLst>
            <pc:docMk/>
            <pc:sldMk cId="3972876832" sldId="268"/>
            <ac:spMk id="6" creationId="{2121BDC8-D4D8-C22C-3DBF-4367CC88CAF1}"/>
          </ac:spMkLst>
        </pc:spChg>
        <pc:graphicFrameChg chg="add mod modGraphic">
          <ac:chgData name="Young, Matthew" userId="fc8f6a90-4f34-4dfe-bafb-11dda3a00151" providerId="ADAL" clId="{167E399E-C384-4816-8752-302E00FF8481}" dt="2023-05-08T13:57:29.336" v="3505"/>
          <ac:graphicFrameMkLst>
            <pc:docMk/>
            <pc:sldMk cId="3972876832" sldId="268"/>
            <ac:graphicFrameMk id="7" creationId="{A7B31CA3-FC69-D9DF-887B-313B9229C9EF}"/>
          </ac:graphicFrameMkLst>
        </pc:graphicFrameChg>
      </pc:sldChg>
      <pc:sldChg chg="del">
        <pc:chgData name="Young, Matthew" userId="fc8f6a90-4f34-4dfe-bafb-11dda3a00151" providerId="ADAL" clId="{167E399E-C384-4816-8752-302E00FF8481}" dt="2023-05-08T14:06:35.984" v="3560" actId="2696"/>
        <pc:sldMkLst>
          <pc:docMk/>
          <pc:sldMk cId="4122969522" sldId="269"/>
        </pc:sldMkLst>
      </pc:sldChg>
      <pc:sldChg chg="addSp delSp modSp mod">
        <pc:chgData name="Young, Matthew" userId="fc8f6a90-4f34-4dfe-bafb-11dda3a00151" providerId="ADAL" clId="{167E399E-C384-4816-8752-302E00FF8481}" dt="2023-05-12T14:20:59.546" v="3702" actId="20577"/>
        <pc:sldMkLst>
          <pc:docMk/>
          <pc:sldMk cId="590925878" sldId="270"/>
        </pc:sldMkLst>
        <pc:spChg chg="mod">
          <ac:chgData name="Young, Matthew" userId="fc8f6a90-4f34-4dfe-bafb-11dda3a00151" providerId="ADAL" clId="{167E399E-C384-4816-8752-302E00FF8481}" dt="2023-05-08T13:38:02.138" v="2593" actId="20577"/>
          <ac:spMkLst>
            <pc:docMk/>
            <pc:sldMk cId="590925878" sldId="270"/>
            <ac:spMk id="2" creationId="{00000000-0000-0000-0000-000000000000}"/>
          </ac:spMkLst>
        </pc:spChg>
        <pc:spChg chg="mod">
          <ac:chgData name="Young, Matthew" userId="fc8f6a90-4f34-4dfe-bafb-11dda3a00151" providerId="ADAL" clId="{167E399E-C384-4816-8752-302E00FF8481}" dt="2023-05-12T14:20:59.546" v="3702" actId="20577"/>
          <ac:spMkLst>
            <pc:docMk/>
            <pc:sldMk cId="590925878" sldId="270"/>
            <ac:spMk id="3" creationId="{00000000-0000-0000-0000-000000000000}"/>
          </ac:spMkLst>
        </pc:spChg>
        <pc:graphicFrameChg chg="add del mod">
          <ac:chgData name="Young, Matthew" userId="fc8f6a90-4f34-4dfe-bafb-11dda3a00151" providerId="ADAL" clId="{167E399E-C384-4816-8752-302E00FF8481}" dt="2023-05-08T13:55:26.423" v="3488"/>
          <ac:graphicFrameMkLst>
            <pc:docMk/>
            <pc:sldMk cId="590925878" sldId="270"/>
            <ac:graphicFrameMk id="5" creationId="{369C67A4-73FB-2D91-8D2F-CE2DAAF42B37}"/>
          </ac:graphicFrameMkLst>
        </pc:graphicFrameChg>
        <pc:graphicFrameChg chg="add del">
          <ac:chgData name="Young, Matthew" userId="fc8f6a90-4f34-4dfe-bafb-11dda3a00151" providerId="ADAL" clId="{167E399E-C384-4816-8752-302E00FF8481}" dt="2023-05-08T13:55:29.275" v="3489" actId="478"/>
          <ac:graphicFrameMkLst>
            <pc:docMk/>
            <pc:sldMk cId="590925878" sldId="270"/>
            <ac:graphicFrameMk id="6" creationId="{0FAC77C3-4061-F4E7-FB2E-D3C60AEA40D9}"/>
          </ac:graphicFrameMkLst>
        </pc:graphicFrameChg>
        <pc:graphicFrameChg chg="add del mod modGraphic">
          <ac:chgData name="Young, Matthew" userId="fc8f6a90-4f34-4dfe-bafb-11dda3a00151" providerId="ADAL" clId="{167E399E-C384-4816-8752-302E00FF8481}" dt="2023-05-08T14:01:02.936" v="3515" actId="478"/>
          <ac:graphicFrameMkLst>
            <pc:docMk/>
            <pc:sldMk cId="590925878" sldId="270"/>
            <ac:graphicFrameMk id="7" creationId="{BF241164-4B53-9C91-6A7C-E1B816B5CE8A}"/>
          </ac:graphicFrameMkLst>
        </pc:graphicFrameChg>
        <pc:graphicFrameChg chg="add mod modGraphic">
          <ac:chgData name="Young, Matthew" userId="fc8f6a90-4f34-4dfe-bafb-11dda3a00151" providerId="ADAL" clId="{167E399E-C384-4816-8752-302E00FF8481}" dt="2023-05-08T14:02:32.316" v="3529" actId="1076"/>
          <ac:graphicFrameMkLst>
            <pc:docMk/>
            <pc:sldMk cId="590925878" sldId="270"/>
            <ac:graphicFrameMk id="8" creationId="{78AF2492-1257-342B-5671-2E67B5EC96A6}"/>
          </ac:graphicFrameMkLst>
        </pc:graphicFrameChg>
      </pc:sldChg>
      <pc:sldChg chg="modSp mod">
        <pc:chgData name="Young, Matthew" userId="fc8f6a90-4f34-4dfe-bafb-11dda3a00151" providerId="ADAL" clId="{167E399E-C384-4816-8752-302E00FF8481}" dt="2023-05-16T21:13:24.618" v="4824"/>
        <pc:sldMkLst>
          <pc:docMk/>
          <pc:sldMk cId="1461466315" sldId="271"/>
        </pc:sldMkLst>
        <pc:spChg chg="mod">
          <ac:chgData name="Young, Matthew" userId="fc8f6a90-4f34-4dfe-bafb-11dda3a00151" providerId="ADAL" clId="{167E399E-C384-4816-8752-302E00FF8481}" dt="2023-05-16T21:13:24.618" v="4824"/>
          <ac:spMkLst>
            <pc:docMk/>
            <pc:sldMk cId="1461466315" sldId="271"/>
            <ac:spMk id="3" creationId="{00000000-0000-0000-0000-000000000000}"/>
          </ac:spMkLst>
        </pc:spChg>
      </pc:sldChg>
      <pc:sldChg chg="del">
        <pc:chgData name="Young, Matthew" userId="fc8f6a90-4f34-4dfe-bafb-11dda3a00151" providerId="ADAL" clId="{167E399E-C384-4816-8752-302E00FF8481}" dt="2023-05-08T14:06:31.991" v="3559" actId="2696"/>
        <pc:sldMkLst>
          <pc:docMk/>
          <pc:sldMk cId="2145419646" sldId="272"/>
        </pc:sldMkLst>
      </pc:sldChg>
      <pc:sldChg chg="modSp add mod">
        <pc:chgData name="Young, Matthew" userId="fc8f6a90-4f34-4dfe-bafb-11dda3a00151" providerId="ADAL" clId="{167E399E-C384-4816-8752-302E00FF8481}" dt="2023-05-20T14:52:17.030" v="5767" actId="20577"/>
        <pc:sldMkLst>
          <pc:docMk/>
          <pc:sldMk cId="3022429608" sldId="273"/>
        </pc:sldMkLst>
        <pc:spChg chg="mod">
          <ac:chgData name="Young, Matthew" userId="fc8f6a90-4f34-4dfe-bafb-11dda3a00151" providerId="ADAL" clId="{167E399E-C384-4816-8752-302E00FF8481}" dt="2023-05-20T14:52:17.030" v="5767" actId="20577"/>
          <ac:spMkLst>
            <pc:docMk/>
            <pc:sldMk cId="3022429608" sldId="273"/>
            <ac:spMk id="3" creationId="{00000000-0000-0000-0000-000000000000}"/>
          </ac:spMkLst>
        </pc:spChg>
      </pc:sldChg>
      <pc:sldChg chg="addSp delSp modSp add mod">
        <pc:chgData name="Young, Matthew" userId="fc8f6a90-4f34-4dfe-bafb-11dda3a00151" providerId="ADAL" clId="{167E399E-C384-4816-8752-302E00FF8481}" dt="2023-05-08T14:05:56.783" v="3558" actId="14100"/>
        <pc:sldMkLst>
          <pc:docMk/>
          <pc:sldMk cId="4055744836" sldId="274"/>
        </pc:sldMkLst>
        <pc:spChg chg="mod">
          <ac:chgData name="Young, Matthew" userId="fc8f6a90-4f34-4dfe-bafb-11dda3a00151" providerId="ADAL" clId="{167E399E-C384-4816-8752-302E00FF8481}" dt="2023-05-08T14:03:09.586" v="3535" actId="403"/>
          <ac:spMkLst>
            <pc:docMk/>
            <pc:sldMk cId="4055744836" sldId="274"/>
            <ac:spMk id="3" creationId="{00000000-0000-0000-0000-000000000000}"/>
          </ac:spMkLst>
        </pc:spChg>
        <pc:spChg chg="add mod">
          <ac:chgData name="Young, Matthew" userId="fc8f6a90-4f34-4dfe-bafb-11dda3a00151" providerId="ADAL" clId="{167E399E-C384-4816-8752-302E00FF8481}" dt="2023-05-08T14:05:56.783" v="3558" actId="14100"/>
          <ac:spMkLst>
            <pc:docMk/>
            <pc:sldMk cId="4055744836" sldId="274"/>
            <ac:spMk id="7" creationId="{26E73183-DE7F-6CED-E181-637F768B6639}"/>
          </ac:spMkLst>
        </pc:spChg>
        <pc:graphicFrameChg chg="add mod modGraphic">
          <ac:chgData name="Young, Matthew" userId="fc8f6a90-4f34-4dfe-bafb-11dda3a00151" providerId="ADAL" clId="{167E399E-C384-4816-8752-302E00FF8481}" dt="2023-05-08T14:05:23.321" v="3549" actId="14100"/>
          <ac:graphicFrameMkLst>
            <pc:docMk/>
            <pc:sldMk cId="4055744836" sldId="274"/>
            <ac:graphicFrameMk id="5" creationId="{8C8000B2-A7CA-F6B5-8435-A35F0699D196}"/>
          </ac:graphicFrameMkLst>
        </pc:graphicFrameChg>
        <pc:graphicFrameChg chg="del mod">
          <ac:chgData name="Young, Matthew" userId="fc8f6a90-4f34-4dfe-bafb-11dda3a00151" providerId="ADAL" clId="{167E399E-C384-4816-8752-302E00FF8481}" dt="2023-05-08T14:04:12.027" v="3537" actId="478"/>
          <ac:graphicFrameMkLst>
            <pc:docMk/>
            <pc:sldMk cId="4055744836" sldId="274"/>
            <ac:graphicFrameMk id="8" creationId="{78AF2492-1257-342B-5671-2E67B5EC96A6}"/>
          </ac:graphicFrameMkLst>
        </pc:graphicFrameChg>
      </pc:sldChg>
      <pc:sldChg chg="addSp delSp modSp new mod">
        <pc:chgData name="Young, Matthew" userId="fc8f6a90-4f34-4dfe-bafb-11dda3a00151" providerId="ADAL" clId="{167E399E-C384-4816-8752-302E00FF8481}" dt="2023-05-20T14:48:41.496" v="5708" actId="20577"/>
        <pc:sldMkLst>
          <pc:docMk/>
          <pc:sldMk cId="119012874" sldId="275"/>
        </pc:sldMkLst>
        <pc:spChg chg="mod">
          <ac:chgData name="Young, Matthew" userId="fc8f6a90-4f34-4dfe-bafb-11dda3a00151" providerId="ADAL" clId="{167E399E-C384-4816-8752-302E00FF8481}" dt="2023-05-20T14:21:53.333" v="5359" actId="20577"/>
          <ac:spMkLst>
            <pc:docMk/>
            <pc:sldMk cId="119012874" sldId="275"/>
            <ac:spMk id="2" creationId="{5E7AE1FC-C576-1A75-ADC0-BCEF4A918DED}"/>
          </ac:spMkLst>
        </pc:spChg>
        <pc:spChg chg="del mod">
          <ac:chgData name="Young, Matthew" userId="fc8f6a90-4f34-4dfe-bafb-11dda3a00151" providerId="ADAL" clId="{167E399E-C384-4816-8752-302E00FF8481}" dt="2023-05-16T20:34:50.746" v="3791" actId="478"/>
          <ac:spMkLst>
            <pc:docMk/>
            <pc:sldMk cId="119012874" sldId="275"/>
            <ac:spMk id="3" creationId="{01E6BA2F-9BD7-18AE-0E3C-4EE96C6BC77F}"/>
          </ac:spMkLst>
        </pc:spChg>
        <pc:spChg chg="add mod">
          <ac:chgData name="Young, Matthew" userId="fc8f6a90-4f34-4dfe-bafb-11dda3a00151" providerId="ADAL" clId="{167E399E-C384-4816-8752-302E00FF8481}" dt="2023-05-20T14:21:26.282" v="5348" actId="1076"/>
          <ac:spMkLst>
            <pc:docMk/>
            <pc:sldMk cId="119012874" sldId="275"/>
            <ac:spMk id="3" creationId="{1D123EFB-F4E6-248B-4597-7F7C6F20F8D4}"/>
          </ac:spMkLst>
        </pc:spChg>
        <pc:spChg chg="add mod">
          <ac:chgData name="Young, Matthew" userId="fc8f6a90-4f34-4dfe-bafb-11dda3a00151" providerId="ADAL" clId="{167E399E-C384-4816-8752-302E00FF8481}" dt="2023-05-20T14:21:26.282" v="5348" actId="1076"/>
          <ac:spMkLst>
            <pc:docMk/>
            <pc:sldMk cId="119012874" sldId="275"/>
            <ac:spMk id="5" creationId="{265F4096-5671-06C0-9201-8A72839D1EDF}"/>
          </ac:spMkLst>
        </pc:spChg>
        <pc:spChg chg="add mod ord">
          <ac:chgData name="Young, Matthew" userId="fc8f6a90-4f34-4dfe-bafb-11dda3a00151" providerId="ADAL" clId="{167E399E-C384-4816-8752-302E00FF8481}" dt="2023-05-20T14:48:41.496" v="5708" actId="20577"/>
          <ac:spMkLst>
            <pc:docMk/>
            <pc:sldMk cId="119012874" sldId="275"/>
            <ac:spMk id="6" creationId="{CC6147DA-9A25-996D-18D4-3BA5F9B0EEA5}"/>
          </ac:spMkLst>
        </pc:spChg>
        <pc:spChg chg="add mod">
          <ac:chgData name="Young, Matthew" userId="fc8f6a90-4f34-4dfe-bafb-11dda3a00151" providerId="ADAL" clId="{167E399E-C384-4816-8752-302E00FF8481}" dt="2023-05-20T14:21:26.282" v="5348" actId="1076"/>
          <ac:spMkLst>
            <pc:docMk/>
            <pc:sldMk cId="119012874" sldId="275"/>
            <ac:spMk id="7" creationId="{5F37E387-4C42-D55D-6648-83184F786401}"/>
          </ac:spMkLst>
        </pc:spChg>
        <pc:spChg chg="add del mod">
          <ac:chgData name="Young, Matthew" userId="fc8f6a90-4f34-4dfe-bafb-11dda3a00151" providerId="ADAL" clId="{167E399E-C384-4816-8752-302E00FF8481}" dt="2023-05-16T20:45:31.354" v="4195" actId="478"/>
          <ac:spMkLst>
            <pc:docMk/>
            <pc:sldMk cId="119012874" sldId="275"/>
            <ac:spMk id="7" creationId="{FBF58AAD-D7EB-8FA5-6CC1-37A167A0EF0B}"/>
          </ac:spMkLst>
        </pc:spChg>
        <pc:spChg chg="add mod topLvl">
          <ac:chgData name="Young, Matthew" userId="fc8f6a90-4f34-4dfe-bafb-11dda3a00151" providerId="ADAL" clId="{167E399E-C384-4816-8752-302E00FF8481}" dt="2023-05-20T14:23:53.319" v="5392" actId="14100"/>
          <ac:spMkLst>
            <pc:docMk/>
            <pc:sldMk cId="119012874" sldId="275"/>
            <ac:spMk id="8" creationId="{E5D201BB-FF94-DD00-FC3A-A5E11DC598A2}"/>
          </ac:spMkLst>
        </pc:spChg>
        <pc:spChg chg="add mod topLvl">
          <ac:chgData name="Young, Matthew" userId="fc8f6a90-4f34-4dfe-bafb-11dda3a00151" providerId="ADAL" clId="{167E399E-C384-4816-8752-302E00FF8481}" dt="2023-05-20T14:21:26.282" v="5348" actId="1076"/>
          <ac:spMkLst>
            <pc:docMk/>
            <pc:sldMk cId="119012874" sldId="275"/>
            <ac:spMk id="9" creationId="{638AB7EC-DC43-54D6-BE0B-E6E95D1F7645}"/>
          </ac:spMkLst>
        </pc:spChg>
        <pc:spChg chg="add mod">
          <ac:chgData name="Young, Matthew" userId="fc8f6a90-4f34-4dfe-bafb-11dda3a00151" providerId="ADAL" clId="{167E399E-C384-4816-8752-302E00FF8481}" dt="2023-05-20T14:31:15.767" v="5520" actId="1076"/>
          <ac:spMkLst>
            <pc:docMk/>
            <pc:sldMk cId="119012874" sldId="275"/>
            <ac:spMk id="10" creationId="{3E9218E4-BD8B-5B69-91B8-267F506FE35C}"/>
          </ac:spMkLst>
        </pc:spChg>
        <pc:spChg chg="add del mod">
          <ac:chgData name="Young, Matthew" userId="fc8f6a90-4f34-4dfe-bafb-11dda3a00151" providerId="ADAL" clId="{167E399E-C384-4816-8752-302E00FF8481}" dt="2023-05-16T20:40:59.675" v="4106"/>
          <ac:spMkLst>
            <pc:docMk/>
            <pc:sldMk cId="119012874" sldId="275"/>
            <ac:spMk id="10" creationId="{9E46F853-2BB8-0371-E20D-B8A1F1502303}"/>
          </ac:spMkLst>
        </pc:spChg>
        <pc:spChg chg="add mod topLvl">
          <ac:chgData name="Young, Matthew" userId="fc8f6a90-4f34-4dfe-bafb-11dda3a00151" providerId="ADAL" clId="{167E399E-C384-4816-8752-302E00FF8481}" dt="2023-05-20T14:21:26.282" v="5348" actId="1076"/>
          <ac:spMkLst>
            <pc:docMk/>
            <pc:sldMk cId="119012874" sldId="275"/>
            <ac:spMk id="11" creationId="{5792C54A-264D-070B-4128-39DD53EFA63A}"/>
          </ac:spMkLst>
        </pc:spChg>
        <pc:spChg chg="add mod">
          <ac:chgData name="Young, Matthew" userId="fc8f6a90-4f34-4dfe-bafb-11dda3a00151" providerId="ADAL" clId="{167E399E-C384-4816-8752-302E00FF8481}" dt="2023-05-20T14:27:29.213" v="5443" actId="20577"/>
          <ac:spMkLst>
            <pc:docMk/>
            <pc:sldMk cId="119012874" sldId="275"/>
            <ac:spMk id="12" creationId="{53132195-FD08-3C68-4B0E-B1FB6E76F2C6}"/>
          </ac:spMkLst>
        </pc:spChg>
        <pc:spChg chg="add del mod">
          <ac:chgData name="Young, Matthew" userId="fc8f6a90-4f34-4dfe-bafb-11dda3a00151" providerId="ADAL" clId="{167E399E-C384-4816-8752-302E00FF8481}" dt="2023-05-16T20:43:29.210" v="4161" actId="478"/>
          <ac:spMkLst>
            <pc:docMk/>
            <pc:sldMk cId="119012874" sldId="275"/>
            <ac:spMk id="12" creationId="{F0431101-D77F-4E9B-254D-BA99A187BD55}"/>
          </ac:spMkLst>
        </pc:spChg>
        <pc:spChg chg="add del mod">
          <ac:chgData name="Young, Matthew" userId="fc8f6a90-4f34-4dfe-bafb-11dda3a00151" providerId="ADAL" clId="{167E399E-C384-4816-8752-302E00FF8481}" dt="2023-05-16T20:43:29.210" v="4161" actId="478"/>
          <ac:spMkLst>
            <pc:docMk/>
            <pc:sldMk cId="119012874" sldId="275"/>
            <ac:spMk id="13" creationId="{665E248A-D13B-F9A2-43FA-2003B4BB3102}"/>
          </ac:spMkLst>
        </pc:spChg>
        <pc:spChg chg="add mod">
          <ac:chgData name="Young, Matthew" userId="fc8f6a90-4f34-4dfe-bafb-11dda3a00151" providerId="ADAL" clId="{167E399E-C384-4816-8752-302E00FF8481}" dt="2023-05-20T14:31:00.300" v="5519" actId="1076"/>
          <ac:spMkLst>
            <pc:docMk/>
            <pc:sldMk cId="119012874" sldId="275"/>
            <ac:spMk id="13" creationId="{9D10545E-F5C8-95E6-0B4F-B490DABA7EDC}"/>
          </ac:spMkLst>
        </pc:spChg>
        <pc:spChg chg="add del mod">
          <ac:chgData name="Young, Matthew" userId="fc8f6a90-4f34-4dfe-bafb-11dda3a00151" providerId="ADAL" clId="{167E399E-C384-4816-8752-302E00FF8481}" dt="2023-05-16T20:43:34.839" v="4162" actId="478"/>
          <ac:spMkLst>
            <pc:docMk/>
            <pc:sldMk cId="119012874" sldId="275"/>
            <ac:spMk id="14" creationId="{A0421096-1A4B-768A-5124-68C86D431D52}"/>
          </ac:spMkLst>
        </pc:spChg>
        <pc:spChg chg="add del mod">
          <ac:chgData name="Young, Matthew" userId="fc8f6a90-4f34-4dfe-bafb-11dda3a00151" providerId="ADAL" clId="{167E399E-C384-4816-8752-302E00FF8481}" dt="2023-05-16T20:43:34.839" v="4162" actId="478"/>
          <ac:spMkLst>
            <pc:docMk/>
            <pc:sldMk cId="119012874" sldId="275"/>
            <ac:spMk id="15" creationId="{5EE01A0E-71E2-5913-1DBE-D24CE83A8DAF}"/>
          </ac:spMkLst>
        </pc:spChg>
        <pc:spChg chg="add del mod">
          <ac:chgData name="Young, Matthew" userId="fc8f6a90-4f34-4dfe-bafb-11dda3a00151" providerId="ADAL" clId="{167E399E-C384-4816-8752-302E00FF8481}" dt="2023-05-16T20:43:34.839" v="4162" actId="478"/>
          <ac:spMkLst>
            <pc:docMk/>
            <pc:sldMk cId="119012874" sldId="275"/>
            <ac:spMk id="16" creationId="{1BF2444F-D64F-A210-8EA3-E87A1C185261}"/>
          </ac:spMkLst>
        </pc:spChg>
        <pc:spChg chg="add del mod">
          <ac:chgData name="Young, Matthew" userId="fc8f6a90-4f34-4dfe-bafb-11dda3a00151" providerId="ADAL" clId="{167E399E-C384-4816-8752-302E00FF8481}" dt="2023-05-16T20:43:34.839" v="4162" actId="478"/>
          <ac:spMkLst>
            <pc:docMk/>
            <pc:sldMk cId="119012874" sldId="275"/>
            <ac:spMk id="17" creationId="{5A030AC3-594C-B6C7-D17D-43012C919CEC}"/>
          </ac:spMkLst>
        </pc:spChg>
        <pc:spChg chg="add mod topLvl">
          <ac:chgData name="Young, Matthew" userId="fc8f6a90-4f34-4dfe-bafb-11dda3a00151" providerId="ADAL" clId="{167E399E-C384-4816-8752-302E00FF8481}" dt="2023-05-20T14:21:26.282" v="5348" actId="1076"/>
          <ac:spMkLst>
            <pc:docMk/>
            <pc:sldMk cId="119012874" sldId="275"/>
            <ac:spMk id="18" creationId="{C2130279-FFFE-2441-6ED0-C8C084A0C5F4}"/>
          </ac:spMkLst>
        </pc:spChg>
        <pc:spChg chg="add del mod">
          <ac:chgData name="Young, Matthew" userId="fc8f6a90-4f34-4dfe-bafb-11dda3a00151" providerId="ADAL" clId="{167E399E-C384-4816-8752-302E00FF8481}" dt="2023-05-16T20:43:29.210" v="4161" actId="478"/>
          <ac:spMkLst>
            <pc:docMk/>
            <pc:sldMk cId="119012874" sldId="275"/>
            <ac:spMk id="19" creationId="{3AC4C87E-3032-9ED8-1255-9F237CF37E39}"/>
          </ac:spMkLst>
        </pc:spChg>
        <pc:spChg chg="add del mod">
          <ac:chgData name="Young, Matthew" userId="fc8f6a90-4f34-4dfe-bafb-11dda3a00151" providerId="ADAL" clId="{167E399E-C384-4816-8752-302E00FF8481}" dt="2023-05-16T20:43:34.839" v="4162" actId="478"/>
          <ac:spMkLst>
            <pc:docMk/>
            <pc:sldMk cId="119012874" sldId="275"/>
            <ac:spMk id="20" creationId="{42E8C7A0-5878-29DA-E189-0843AFD23C2A}"/>
          </ac:spMkLst>
        </pc:spChg>
        <pc:spChg chg="add mod topLvl">
          <ac:chgData name="Young, Matthew" userId="fc8f6a90-4f34-4dfe-bafb-11dda3a00151" providerId="ADAL" clId="{167E399E-C384-4816-8752-302E00FF8481}" dt="2023-05-20T14:21:26.282" v="5348" actId="1076"/>
          <ac:spMkLst>
            <pc:docMk/>
            <pc:sldMk cId="119012874" sldId="275"/>
            <ac:spMk id="21" creationId="{20212B49-58C2-B4A6-58E3-773D977A3298}"/>
          </ac:spMkLst>
        </pc:spChg>
        <pc:spChg chg="add mod topLvl">
          <ac:chgData name="Young, Matthew" userId="fc8f6a90-4f34-4dfe-bafb-11dda3a00151" providerId="ADAL" clId="{167E399E-C384-4816-8752-302E00FF8481}" dt="2023-05-20T14:21:26.282" v="5348" actId="1076"/>
          <ac:spMkLst>
            <pc:docMk/>
            <pc:sldMk cId="119012874" sldId="275"/>
            <ac:spMk id="22" creationId="{0C91CAF1-8737-20CC-D8A5-22C15792E141}"/>
          </ac:spMkLst>
        </pc:spChg>
        <pc:spChg chg="add mod topLvl">
          <ac:chgData name="Young, Matthew" userId="fc8f6a90-4f34-4dfe-bafb-11dda3a00151" providerId="ADAL" clId="{167E399E-C384-4816-8752-302E00FF8481}" dt="2023-05-20T14:26:41.536" v="5429" actId="20577"/>
          <ac:spMkLst>
            <pc:docMk/>
            <pc:sldMk cId="119012874" sldId="275"/>
            <ac:spMk id="23" creationId="{BEF916D6-DCD5-F52E-3F41-567F9A575181}"/>
          </ac:spMkLst>
        </pc:spChg>
        <pc:spChg chg="add del mod">
          <ac:chgData name="Young, Matthew" userId="fc8f6a90-4f34-4dfe-bafb-11dda3a00151" providerId="ADAL" clId="{167E399E-C384-4816-8752-302E00FF8481}" dt="2023-05-16T21:04:32.927" v="4686" actId="478"/>
          <ac:spMkLst>
            <pc:docMk/>
            <pc:sldMk cId="119012874" sldId="275"/>
            <ac:spMk id="24" creationId="{23717BD1-AC93-C23D-12F9-640D063DC73F}"/>
          </ac:spMkLst>
        </pc:spChg>
        <pc:spChg chg="add del mod">
          <ac:chgData name="Young, Matthew" userId="fc8f6a90-4f34-4dfe-bafb-11dda3a00151" providerId="ADAL" clId="{167E399E-C384-4816-8752-302E00FF8481}" dt="2023-05-16T21:04:32.927" v="4686" actId="478"/>
          <ac:spMkLst>
            <pc:docMk/>
            <pc:sldMk cId="119012874" sldId="275"/>
            <ac:spMk id="25" creationId="{59D98203-87DB-E6C5-D3BF-E2B4D892BF7B}"/>
          </ac:spMkLst>
        </pc:spChg>
        <pc:spChg chg="add del mod">
          <ac:chgData name="Young, Matthew" userId="fc8f6a90-4f34-4dfe-bafb-11dda3a00151" providerId="ADAL" clId="{167E399E-C384-4816-8752-302E00FF8481}" dt="2023-05-16T21:04:32.927" v="4686" actId="478"/>
          <ac:spMkLst>
            <pc:docMk/>
            <pc:sldMk cId="119012874" sldId="275"/>
            <ac:spMk id="26" creationId="{6491A651-ABFF-4B11-D960-20E9148C13A6}"/>
          </ac:spMkLst>
        </pc:spChg>
        <pc:spChg chg="add del mod">
          <ac:chgData name="Young, Matthew" userId="fc8f6a90-4f34-4dfe-bafb-11dda3a00151" providerId="ADAL" clId="{167E399E-C384-4816-8752-302E00FF8481}" dt="2023-05-16T21:04:32.927" v="4686" actId="478"/>
          <ac:spMkLst>
            <pc:docMk/>
            <pc:sldMk cId="119012874" sldId="275"/>
            <ac:spMk id="27" creationId="{BE406D14-F0D7-217B-6457-6F6AE3426008}"/>
          </ac:spMkLst>
        </pc:spChg>
        <pc:spChg chg="add del mod">
          <ac:chgData name="Young, Matthew" userId="fc8f6a90-4f34-4dfe-bafb-11dda3a00151" providerId="ADAL" clId="{167E399E-C384-4816-8752-302E00FF8481}" dt="2023-05-16T21:04:32.927" v="4686" actId="478"/>
          <ac:spMkLst>
            <pc:docMk/>
            <pc:sldMk cId="119012874" sldId="275"/>
            <ac:spMk id="28" creationId="{2ABABB8F-1353-A41B-2E2E-9B673EE428E2}"/>
          </ac:spMkLst>
        </pc:spChg>
        <pc:spChg chg="add del mod">
          <ac:chgData name="Young, Matthew" userId="fc8f6a90-4f34-4dfe-bafb-11dda3a00151" providerId="ADAL" clId="{167E399E-C384-4816-8752-302E00FF8481}" dt="2023-05-16T21:04:32.927" v="4686" actId="478"/>
          <ac:spMkLst>
            <pc:docMk/>
            <pc:sldMk cId="119012874" sldId="275"/>
            <ac:spMk id="29" creationId="{82FEE21A-66E8-D378-54B7-B7D50002C071}"/>
          </ac:spMkLst>
        </pc:spChg>
        <pc:spChg chg="add mod ord topLvl">
          <ac:chgData name="Young, Matthew" userId="fc8f6a90-4f34-4dfe-bafb-11dda3a00151" providerId="ADAL" clId="{167E399E-C384-4816-8752-302E00FF8481}" dt="2023-05-20T14:21:26.282" v="5348" actId="1076"/>
          <ac:spMkLst>
            <pc:docMk/>
            <pc:sldMk cId="119012874" sldId="275"/>
            <ac:spMk id="30" creationId="{1D1CF488-7FB7-4D55-0723-CE7510B993B6}"/>
          </ac:spMkLst>
        </pc:spChg>
        <pc:spChg chg="add del mod">
          <ac:chgData name="Young, Matthew" userId="fc8f6a90-4f34-4dfe-bafb-11dda3a00151" providerId="ADAL" clId="{167E399E-C384-4816-8752-302E00FF8481}" dt="2023-05-16T20:46:54.437" v="4212" actId="478"/>
          <ac:spMkLst>
            <pc:docMk/>
            <pc:sldMk cId="119012874" sldId="275"/>
            <ac:spMk id="31" creationId="{98D8A8BB-1395-441E-D3AB-877A89D579A2}"/>
          </ac:spMkLst>
        </pc:spChg>
        <pc:spChg chg="add mod topLvl">
          <ac:chgData name="Young, Matthew" userId="fc8f6a90-4f34-4dfe-bafb-11dda3a00151" providerId="ADAL" clId="{167E399E-C384-4816-8752-302E00FF8481}" dt="2023-05-20T14:22:38.925" v="5364" actId="1076"/>
          <ac:spMkLst>
            <pc:docMk/>
            <pc:sldMk cId="119012874" sldId="275"/>
            <ac:spMk id="32" creationId="{BC23152F-A1A3-EE0A-DF70-A40632BC30DC}"/>
          </ac:spMkLst>
        </pc:spChg>
        <pc:spChg chg="add del mod">
          <ac:chgData name="Young, Matthew" userId="fc8f6a90-4f34-4dfe-bafb-11dda3a00151" providerId="ADAL" clId="{167E399E-C384-4816-8752-302E00FF8481}" dt="2023-05-16T21:01:47.380" v="4623" actId="478"/>
          <ac:spMkLst>
            <pc:docMk/>
            <pc:sldMk cId="119012874" sldId="275"/>
            <ac:spMk id="34" creationId="{8FF51635-6CDD-5C75-E8E6-534AE9409B7F}"/>
          </ac:spMkLst>
        </pc:spChg>
        <pc:spChg chg="add mod">
          <ac:chgData name="Young, Matthew" userId="fc8f6a90-4f34-4dfe-bafb-11dda3a00151" providerId="ADAL" clId="{167E399E-C384-4816-8752-302E00FF8481}" dt="2023-05-20T14:31:15.767" v="5520" actId="1076"/>
          <ac:spMkLst>
            <pc:docMk/>
            <pc:sldMk cId="119012874" sldId="275"/>
            <ac:spMk id="35" creationId="{09591FC0-9FEB-7E37-2712-492BE41CC2FF}"/>
          </ac:spMkLst>
        </pc:spChg>
        <pc:spChg chg="add mod">
          <ac:chgData name="Young, Matthew" userId="fc8f6a90-4f34-4dfe-bafb-11dda3a00151" providerId="ADAL" clId="{167E399E-C384-4816-8752-302E00FF8481}" dt="2023-05-20T14:31:15.767" v="5520" actId="1076"/>
          <ac:spMkLst>
            <pc:docMk/>
            <pc:sldMk cId="119012874" sldId="275"/>
            <ac:spMk id="36" creationId="{4677F16B-228C-44F6-21C0-396A11ED0305}"/>
          </ac:spMkLst>
        </pc:spChg>
        <pc:spChg chg="add del mod">
          <ac:chgData name="Young, Matthew" userId="fc8f6a90-4f34-4dfe-bafb-11dda3a00151" providerId="ADAL" clId="{167E399E-C384-4816-8752-302E00FF8481}" dt="2023-05-20T14:27:20.932" v="5438" actId="478"/>
          <ac:spMkLst>
            <pc:docMk/>
            <pc:sldMk cId="119012874" sldId="275"/>
            <ac:spMk id="37" creationId="{A2A20CF5-A9A9-4806-60D3-562C59E76C27}"/>
          </ac:spMkLst>
        </pc:spChg>
        <pc:grpChg chg="add del mod">
          <ac:chgData name="Young, Matthew" userId="fc8f6a90-4f34-4dfe-bafb-11dda3a00151" providerId="ADAL" clId="{167E399E-C384-4816-8752-302E00FF8481}" dt="2023-05-16T21:04:41.784" v="4689" actId="165"/>
          <ac:grpSpMkLst>
            <pc:docMk/>
            <pc:sldMk cId="119012874" sldId="275"/>
            <ac:grpSpMk id="33" creationId="{E47DB6B3-B754-7477-FC95-A3E8B796A07F}"/>
          </ac:grpSpMkLst>
        </pc:grpChg>
      </pc:sldChg>
      <pc:sldChg chg="delSp modSp add mod">
        <pc:chgData name="Young, Matthew" userId="fc8f6a90-4f34-4dfe-bafb-11dda3a00151" providerId="ADAL" clId="{167E399E-C384-4816-8752-302E00FF8481}" dt="2023-05-16T21:20:45.640" v="4996" actId="1076"/>
        <pc:sldMkLst>
          <pc:docMk/>
          <pc:sldMk cId="890513559" sldId="276"/>
        </pc:sldMkLst>
        <pc:spChg chg="mod">
          <ac:chgData name="Young, Matthew" userId="fc8f6a90-4f34-4dfe-bafb-11dda3a00151" providerId="ADAL" clId="{167E399E-C384-4816-8752-302E00FF8481}" dt="2023-05-16T21:18:50.119" v="4985"/>
          <ac:spMkLst>
            <pc:docMk/>
            <pc:sldMk cId="890513559" sldId="276"/>
            <ac:spMk id="3" creationId="{00000000-0000-0000-0000-000000000000}"/>
          </ac:spMkLst>
        </pc:spChg>
        <pc:spChg chg="del">
          <ac:chgData name="Young, Matthew" userId="fc8f6a90-4f34-4dfe-bafb-11dda3a00151" providerId="ADAL" clId="{167E399E-C384-4816-8752-302E00FF8481}" dt="2023-05-16T21:17:05.121" v="4974" actId="478"/>
          <ac:spMkLst>
            <pc:docMk/>
            <pc:sldMk cId="890513559" sldId="276"/>
            <ac:spMk id="7" creationId="{26E73183-DE7F-6CED-E181-637F768B6639}"/>
          </ac:spMkLst>
        </pc:spChg>
        <pc:graphicFrameChg chg="mod modGraphic">
          <ac:chgData name="Young, Matthew" userId="fc8f6a90-4f34-4dfe-bafb-11dda3a00151" providerId="ADAL" clId="{167E399E-C384-4816-8752-302E00FF8481}" dt="2023-05-16T21:20:45.640" v="4996" actId="1076"/>
          <ac:graphicFrameMkLst>
            <pc:docMk/>
            <pc:sldMk cId="890513559" sldId="276"/>
            <ac:graphicFrameMk id="5" creationId="{8C8000B2-A7CA-F6B5-8435-A35F0699D196}"/>
          </ac:graphicFrameMkLst>
        </pc:graphicFrameChg>
      </pc:sldChg>
      <pc:sldChg chg="addSp delSp modSp add mod">
        <pc:chgData name="Young, Matthew" userId="fc8f6a90-4f34-4dfe-bafb-11dda3a00151" providerId="ADAL" clId="{167E399E-C384-4816-8752-302E00FF8481}" dt="2023-05-22T13:23:44.102" v="5795" actId="6549"/>
        <pc:sldMkLst>
          <pc:docMk/>
          <pc:sldMk cId="58637373" sldId="277"/>
        </pc:sldMkLst>
        <pc:spChg chg="mod">
          <ac:chgData name="Young, Matthew" userId="fc8f6a90-4f34-4dfe-bafb-11dda3a00151" providerId="ADAL" clId="{167E399E-C384-4816-8752-302E00FF8481}" dt="2023-05-20T14:36:36.466" v="5705" actId="1076"/>
          <ac:spMkLst>
            <pc:docMk/>
            <pc:sldMk cId="58637373" sldId="277"/>
            <ac:spMk id="3" creationId="{1D123EFB-F4E6-248B-4597-7F7C6F20F8D4}"/>
          </ac:spMkLst>
        </pc:spChg>
        <pc:spChg chg="mod">
          <ac:chgData name="Young, Matthew" userId="fc8f6a90-4f34-4dfe-bafb-11dda3a00151" providerId="ADAL" clId="{167E399E-C384-4816-8752-302E00FF8481}" dt="2023-05-20T14:36:36.466" v="5705" actId="1076"/>
          <ac:spMkLst>
            <pc:docMk/>
            <pc:sldMk cId="58637373" sldId="277"/>
            <ac:spMk id="5" creationId="{265F4096-5671-06C0-9201-8A72839D1EDF}"/>
          </ac:spMkLst>
        </pc:spChg>
        <pc:spChg chg="mod">
          <ac:chgData name="Young, Matthew" userId="fc8f6a90-4f34-4dfe-bafb-11dda3a00151" providerId="ADAL" clId="{167E399E-C384-4816-8752-302E00FF8481}" dt="2023-05-20T14:48:52.057" v="5719" actId="20577"/>
          <ac:spMkLst>
            <pc:docMk/>
            <pc:sldMk cId="58637373" sldId="277"/>
            <ac:spMk id="6" creationId="{CC6147DA-9A25-996D-18D4-3BA5F9B0EEA5}"/>
          </ac:spMkLst>
        </pc:spChg>
        <pc:spChg chg="mod">
          <ac:chgData name="Young, Matthew" userId="fc8f6a90-4f34-4dfe-bafb-11dda3a00151" providerId="ADAL" clId="{167E399E-C384-4816-8752-302E00FF8481}" dt="2023-05-20T14:36:36.466" v="5705" actId="1076"/>
          <ac:spMkLst>
            <pc:docMk/>
            <pc:sldMk cId="58637373" sldId="277"/>
            <ac:spMk id="7" creationId="{5F37E387-4C42-D55D-6648-83184F786401}"/>
          </ac:spMkLst>
        </pc:spChg>
        <pc:spChg chg="mod">
          <ac:chgData name="Young, Matthew" userId="fc8f6a90-4f34-4dfe-bafb-11dda3a00151" providerId="ADAL" clId="{167E399E-C384-4816-8752-302E00FF8481}" dt="2023-05-20T14:36:36.466" v="5705" actId="1076"/>
          <ac:spMkLst>
            <pc:docMk/>
            <pc:sldMk cId="58637373" sldId="277"/>
            <ac:spMk id="8" creationId="{E5D201BB-FF94-DD00-FC3A-A5E11DC598A2}"/>
          </ac:spMkLst>
        </pc:spChg>
        <pc:spChg chg="mod">
          <ac:chgData name="Young, Matthew" userId="fc8f6a90-4f34-4dfe-bafb-11dda3a00151" providerId="ADAL" clId="{167E399E-C384-4816-8752-302E00FF8481}" dt="2023-05-20T14:36:36.466" v="5705" actId="1076"/>
          <ac:spMkLst>
            <pc:docMk/>
            <pc:sldMk cId="58637373" sldId="277"/>
            <ac:spMk id="9" creationId="{638AB7EC-DC43-54D6-BE0B-E6E95D1F7645}"/>
          </ac:spMkLst>
        </pc:spChg>
        <pc:spChg chg="del">
          <ac:chgData name="Young, Matthew" userId="fc8f6a90-4f34-4dfe-bafb-11dda3a00151" providerId="ADAL" clId="{167E399E-C384-4816-8752-302E00FF8481}" dt="2023-05-20T14:34:22.798" v="5676" actId="478"/>
          <ac:spMkLst>
            <pc:docMk/>
            <pc:sldMk cId="58637373" sldId="277"/>
            <ac:spMk id="10" creationId="{3E9218E4-BD8B-5B69-91B8-267F506FE35C}"/>
          </ac:spMkLst>
        </pc:spChg>
        <pc:spChg chg="mod">
          <ac:chgData name="Young, Matthew" userId="fc8f6a90-4f34-4dfe-bafb-11dda3a00151" providerId="ADAL" clId="{167E399E-C384-4816-8752-302E00FF8481}" dt="2023-05-20T14:36:36.466" v="5705" actId="1076"/>
          <ac:spMkLst>
            <pc:docMk/>
            <pc:sldMk cId="58637373" sldId="277"/>
            <ac:spMk id="11" creationId="{5792C54A-264D-070B-4128-39DD53EFA63A}"/>
          </ac:spMkLst>
        </pc:spChg>
        <pc:spChg chg="mod">
          <ac:chgData name="Young, Matthew" userId="fc8f6a90-4f34-4dfe-bafb-11dda3a00151" providerId="ADAL" clId="{167E399E-C384-4816-8752-302E00FF8481}" dt="2023-05-20T14:36:36.466" v="5705" actId="1076"/>
          <ac:spMkLst>
            <pc:docMk/>
            <pc:sldMk cId="58637373" sldId="277"/>
            <ac:spMk id="12" creationId="{53132195-FD08-3C68-4B0E-B1FB6E76F2C6}"/>
          </ac:spMkLst>
        </pc:spChg>
        <pc:spChg chg="mod">
          <ac:chgData name="Young, Matthew" userId="fc8f6a90-4f34-4dfe-bafb-11dda3a00151" providerId="ADAL" clId="{167E399E-C384-4816-8752-302E00FF8481}" dt="2023-05-22T13:23:44.102" v="5795" actId="6549"/>
          <ac:spMkLst>
            <pc:docMk/>
            <pc:sldMk cId="58637373" sldId="277"/>
            <ac:spMk id="13" creationId="{9D10545E-F5C8-95E6-0B4F-B490DABA7EDC}"/>
          </ac:spMkLst>
        </pc:spChg>
        <pc:spChg chg="add mod">
          <ac:chgData name="Young, Matthew" userId="fc8f6a90-4f34-4dfe-bafb-11dda3a00151" providerId="ADAL" clId="{167E399E-C384-4816-8752-302E00FF8481}" dt="2023-05-20T14:36:36.466" v="5705" actId="1076"/>
          <ac:spMkLst>
            <pc:docMk/>
            <pc:sldMk cId="58637373" sldId="277"/>
            <ac:spMk id="14" creationId="{C06B7E9C-5A4F-4214-D5A1-FEE98FC4E097}"/>
          </ac:spMkLst>
        </pc:spChg>
        <pc:spChg chg="mod">
          <ac:chgData name="Young, Matthew" userId="fc8f6a90-4f34-4dfe-bafb-11dda3a00151" providerId="ADAL" clId="{167E399E-C384-4816-8752-302E00FF8481}" dt="2023-05-20T14:36:36.466" v="5705" actId="1076"/>
          <ac:spMkLst>
            <pc:docMk/>
            <pc:sldMk cId="58637373" sldId="277"/>
            <ac:spMk id="18" creationId="{C2130279-FFFE-2441-6ED0-C8C084A0C5F4}"/>
          </ac:spMkLst>
        </pc:spChg>
        <pc:spChg chg="mod">
          <ac:chgData name="Young, Matthew" userId="fc8f6a90-4f34-4dfe-bafb-11dda3a00151" providerId="ADAL" clId="{167E399E-C384-4816-8752-302E00FF8481}" dt="2023-05-20T14:36:36.466" v="5705" actId="1076"/>
          <ac:spMkLst>
            <pc:docMk/>
            <pc:sldMk cId="58637373" sldId="277"/>
            <ac:spMk id="21" creationId="{20212B49-58C2-B4A6-58E3-773D977A3298}"/>
          </ac:spMkLst>
        </pc:spChg>
        <pc:spChg chg="mod">
          <ac:chgData name="Young, Matthew" userId="fc8f6a90-4f34-4dfe-bafb-11dda3a00151" providerId="ADAL" clId="{167E399E-C384-4816-8752-302E00FF8481}" dt="2023-05-20T14:36:36.466" v="5705" actId="1076"/>
          <ac:spMkLst>
            <pc:docMk/>
            <pc:sldMk cId="58637373" sldId="277"/>
            <ac:spMk id="22" creationId="{0C91CAF1-8737-20CC-D8A5-22C15792E141}"/>
          </ac:spMkLst>
        </pc:spChg>
        <pc:spChg chg="mod">
          <ac:chgData name="Young, Matthew" userId="fc8f6a90-4f34-4dfe-bafb-11dda3a00151" providerId="ADAL" clId="{167E399E-C384-4816-8752-302E00FF8481}" dt="2023-05-20T14:36:36.466" v="5705" actId="1076"/>
          <ac:spMkLst>
            <pc:docMk/>
            <pc:sldMk cId="58637373" sldId="277"/>
            <ac:spMk id="23" creationId="{BEF916D6-DCD5-F52E-3F41-567F9A575181}"/>
          </ac:spMkLst>
        </pc:spChg>
        <pc:spChg chg="mod">
          <ac:chgData name="Young, Matthew" userId="fc8f6a90-4f34-4dfe-bafb-11dda3a00151" providerId="ADAL" clId="{167E399E-C384-4816-8752-302E00FF8481}" dt="2023-05-20T14:36:36.466" v="5705" actId="1076"/>
          <ac:spMkLst>
            <pc:docMk/>
            <pc:sldMk cId="58637373" sldId="277"/>
            <ac:spMk id="30" creationId="{1D1CF488-7FB7-4D55-0723-CE7510B993B6}"/>
          </ac:spMkLst>
        </pc:spChg>
        <pc:spChg chg="mod">
          <ac:chgData name="Young, Matthew" userId="fc8f6a90-4f34-4dfe-bafb-11dda3a00151" providerId="ADAL" clId="{167E399E-C384-4816-8752-302E00FF8481}" dt="2023-05-20T14:36:36.466" v="5705" actId="1076"/>
          <ac:spMkLst>
            <pc:docMk/>
            <pc:sldMk cId="58637373" sldId="277"/>
            <ac:spMk id="32" creationId="{BC23152F-A1A3-EE0A-DF70-A40632BC30DC}"/>
          </ac:spMkLst>
        </pc:spChg>
        <pc:spChg chg="mod">
          <ac:chgData name="Young, Matthew" userId="fc8f6a90-4f34-4dfe-bafb-11dda3a00151" providerId="ADAL" clId="{167E399E-C384-4816-8752-302E00FF8481}" dt="2023-05-20T14:36:36.466" v="5705" actId="1076"/>
          <ac:spMkLst>
            <pc:docMk/>
            <pc:sldMk cId="58637373" sldId="277"/>
            <ac:spMk id="35" creationId="{09591FC0-9FEB-7E37-2712-492BE41CC2FF}"/>
          </ac:spMkLst>
        </pc:spChg>
        <pc:spChg chg="mod">
          <ac:chgData name="Young, Matthew" userId="fc8f6a90-4f34-4dfe-bafb-11dda3a00151" providerId="ADAL" clId="{167E399E-C384-4816-8752-302E00FF8481}" dt="2023-05-22T13:23:19.645" v="5776" actId="20577"/>
          <ac:spMkLst>
            <pc:docMk/>
            <pc:sldMk cId="58637373" sldId="277"/>
            <ac:spMk id="36" creationId="{4677F16B-228C-44F6-21C0-396A11ED0305}"/>
          </ac:spMkLst>
        </pc:spChg>
      </pc:sldChg>
      <pc:sldChg chg="add del">
        <pc:chgData name="Young, Matthew" userId="fc8f6a90-4f34-4dfe-bafb-11dda3a00151" providerId="ADAL" clId="{167E399E-C384-4816-8752-302E00FF8481}" dt="2023-05-20T14:31:41.790" v="5521" actId="2696"/>
        <pc:sldMkLst>
          <pc:docMk/>
          <pc:sldMk cId="497496327" sldId="277"/>
        </pc:sldMkLst>
      </pc:sldChg>
    </pc:docChg>
  </pc:docChgLst>
  <pc:docChgLst>
    <pc:chgData name="Shaw, Pamela" userId="S::pamela.shaw@ercot.com::101c3c4b-eb66-4423-bece-5a33603fc131" providerId="AD" clId="Web-{15ECA66D-8E28-B8A7-8859-407EA6B1DBAD}"/>
    <pc:docChg chg="mod">
      <pc:chgData name="Shaw, Pamela" userId="S::pamela.shaw@ercot.com::101c3c4b-eb66-4423-bece-5a33603fc131" providerId="AD" clId="Web-{15ECA66D-8E28-B8A7-8859-407EA6B1DBAD}" dt="2023-05-22T13:17:52.560" v="0" actId="33475"/>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5/22/2023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5/22/2023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3419024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42298392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9242065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20947836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5892873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13270051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33905588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www.ercot.com/services/comm/mkt_notices/M-C030923-01"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hyperlink" Target="https://www.ercot.com/services/comm/mkt_notices/M-C030923-02"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4876800" cy="2431435"/>
          </a:xfrm>
          <a:prstGeom prst="rect">
            <a:avLst/>
          </a:prstGeom>
          <a:noFill/>
        </p:spPr>
        <p:txBody>
          <a:bodyPr wrap="square" rtlCol="0">
            <a:spAutoFit/>
          </a:bodyPr>
          <a:lstStyle/>
          <a:p>
            <a:r>
              <a:rPr lang="en-US" sz="2000" b="1">
                <a:solidFill>
                  <a:schemeClr val="tx2"/>
                </a:solidFill>
              </a:rPr>
              <a:t>Review of Potential DAM Price Correction for Certain Days in February-March ‘23 – Inclusion of ESR CLRs in Load Zone Pricing</a:t>
            </a:r>
            <a:endParaRPr lang="en-US">
              <a:solidFill>
                <a:schemeClr val="tx2"/>
              </a:solidFill>
            </a:endParaRPr>
          </a:p>
          <a:p>
            <a:r>
              <a:rPr lang="en-US">
                <a:solidFill>
                  <a:schemeClr val="tx2"/>
                </a:solidFill>
              </a:rPr>
              <a:t>Matthew Young</a:t>
            </a:r>
          </a:p>
          <a:p>
            <a:r>
              <a:rPr lang="en-US">
                <a:solidFill>
                  <a:schemeClr val="tx2"/>
                </a:solidFill>
              </a:rPr>
              <a:t>Supervisor, Market Validation</a:t>
            </a:r>
          </a:p>
          <a:p>
            <a:endParaRPr lang="en-US">
              <a:solidFill>
                <a:schemeClr val="tx2"/>
              </a:solidFill>
            </a:endParaRPr>
          </a:p>
          <a:p>
            <a:r>
              <a:rPr lang="en-US">
                <a:solidFill>
                  <a:schemeClr val="tx2"/>
                </a:solidFill>
              </a:rPr>
              <a:t>May 23, 2023</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a:solidFill>
                  <a:schemeClr val="accent1"/>
                </a:solidFill>
              </a:rPr>
              <a:t>Next Steps</a:t>
            </a:r>
          </a:p>
        </p:txBody>
      </p:sp>
      <p:sp>
        <p:nvSpPr>
          <p:cNvPr id="3" name="Content Placeholder 2"/>
          <p:cNvSpPr>
            <a:spLocks noGrp="1"/>
          </p:cNvSpPr>
          <p:nvPr>
            <p:ph idx="1"/>
          </p:nvPr>
        </p:nvSpPr>
        <p:spPr>
          <a:xfrm>
            <a:off x="304800" y="1219200"/>
            <a:ext cx="8534400" cy="4876800"/>
          </a:xfrm>
        </p:spPr>
        <p:txBody>
          <a:bodyPr/>
          <a:lstStyle/>
          <a:p>
            <a:r>
              <a:rPr lang="en-US" sz="1600"/>
              <a:t>ERCOT intends to seek an approval of correction to DAM prices for the impacted ODs that met the necessary criteria at the Reliability and Market Committee on June 19, 2023, and the Board meeting on June 20, 2023.</a:t>
            </a:r>
            <a:endParaRPr lang="en-US" sz="2000"/>
          </a:p>
          <a:p>
            <a:pPr marL="0" indent="0">
              <a:lnSpc>
                <a:spcPct val="150000"/>
              </a:lnSpc>
              <a:buNone/>
            </a:pPr>
            <a:endParaRPr lang="en-US" sz="200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Tree>
    <p:extLst>
      <p:ext uri="{BB962C8B-B14F-4D97-AF65-F5344CB8AC3E}">
        <p14:creationId xmlns:p14="http://schemas.microsoft.com/office/powerpoint/2010/main" val="14614663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a:solidFill>
                  <a:schemeClr val="accent1"/>
                </a:solidFill>
              </a:rPr>
              <a:t>Background</a:t>
            </a:r>
          </a:p>
        </p:txBody>
      </p:sp>
      <p:sp>
        <p:nvSpPr>
          <p:cNvPr id="3" name="Content Placeholder 2"/>
          <p:cNvSpPr>
            <a:spLocks noGrp="1"/>
          </p:cNvSpPr>
          <p:nvPr>
            <p:ph idx="1"/>
          </p:nvPr>
        </p:nvSpPr>
        <p:spPr>
          <a:xfrm>
            <a:off x="304800" y="1219200"/>
            <a:ext cx="8534400" cy="4876800"/>
          </a:xfrm>
        </p:spPr>
        <p:txBody>
          <a:bodyPr/>
          <a:lstStyle/>
          <a:p>
            <a:pPr>
              <a:spcAft>
                <a:spcPts val="1200"/>
              </a:spcAft>
            </a:pPr>
            <a:r>
              <a:rPr lang="en-US" sz="1600"/>
              <a:t>On March 9, 2023, ERCOT discovered an error in the ERCOT Market Management System (MMS) that impacted Load Zone calculations for both the RTM and the DAM.  Market Notice </a:t>
            </a:r>
            <a:r>
              <a:rPr lang="en-US" sz="1600">
                <a:hlinkClick r:id="rId3"/>
              </a:rPr>
              <a:t>M-C030923-01</a:t>
            </a:r>
            <a:r>
              <a:rPr lang="en-US" sz="1600"/>
              <a:t> was issued on March 9, 2023 at 4:14 PM, notifying the market of the issue and ERCOT’s intent, upon completion, to seek ERCOT Board of Directors (Board) approval for price correction for Operating Days (ODs) that meet criteria, as specified by ERCOT Protocols Sections 6.3(7)(b) and 4.5.3(6)(b).</a:t>
            </a:r>
            <a:endParaRPr lang="en-US" sz="1600">
              <a:solidFill>
                <a:schemeClr val="tx2"/>
              </a:solidFill>
            </a:endParaRPr>
          </a:p>
          <a:p>
            <a:pPr>
              <a:spcAft>
                <a:spcPts val="1200"/>
              </a:spcAft>
            </a:pPr>
            <a:r>
              <a:rPr lang="en-US" sz="1600"/>
              <a:t>ERCOT Protocols Sections 6.6.1.2 and 6.6.1.4 require that, for the RTM, the calculation of Load Zone prices exclude the Controllable Load Resources (CLRs) associated with Energy Storage Resources (ESRs). Contrary to ERCOT Protocols Sections 6.6.1.2 and 6.6.1.4, an error identified by ERCOT resulted in the ERCOT MMS including those CLRs in the calculation of Real-Time Load Zone prices. </a:t>
            </a:r>
            <a:endParaRPr lang="en-US" sz="2000"/>
          </a:p>
          <a:p>
            <a:pPr>
              <a:spcAft>
                <a:spcPts val="1200"/>
              </a:spcAft>
            </a:pPr>
            <a:r>
              <a:rPr lang="en-US" sz="1600"/>
              <a:t>Due to the same error, the DAM was also impacted where CLRs associated with ESRs were incorrectly mapped to a Load Zone. As a result of this, the Load Distribution Factors for those CLRs were included in the calculation of Day-Ahead Shift factors for certain Load Zones.</a:t>
            </a:r>
          </a:p>
          <a:p>
            <a:pPr>
              <a:spcAft>
                <a:spcPts val="600"/>
              </a:spcAft>
            </a:pPr>
            <a:endParaRPr lang="en-US" sz="1600"/>
          </a:p>
          <a:p>
            <a:pPr>
              <a:spcAft>
                <a:spcPts val="600"/>
              </a:spcAft>
            </a:pPr>
            <a:endParaRPr lang="en-US" sz="2000"/>
          </a:p>
          <a:p>
            <a:endParaRPr lang="en-US" sz="2000"/>
          </a:p>
          <a:p>
            <a:endParaRPr lang="en-US" sz="2000"/>
          </a:p>
          <a:p>
            <a:pPr marL="0" indent="0">
              <a:buNone/>
            </a:pPr>
            <a:endParaRPr lang="en-US" sz="2000"/>
          </a:p>
          <a:p>
            <a:pPr marL="0" indent="0">
              <a:buNone/>
            </a:pPr>
            <a:endParaRPr lang="en-US" sz="1800"/>
          </a:p>
          <a:p>
            <a:r>
              <a:rPr lang="en-US" sz="1600"/>
              <a:t>The constraint represents a stability limit for transient voltage instability associated with large power exports out of the Greater Valley.</a:t>
            </a:r>
          </a:p>
          <a:p>
            <a:pPr>
              <a:lnSpc>
                <a:spcPct val="150000"/>
              </a:lnSpc>
            </a:pPr>
            <a:endParaRPr lang="en-US" sz="2000">
              <a:solidFill>
                <a:schemeClr val="tx2"/>
              </a:solidFill>
            </a:endParaRPr>
          </a:p>
          <a:p>
            <a:pPr marL="0" indent="0">
              <a:lnSpc>
                <a:spcPct val="150000"/>
              </a:lnSpc>
              <a:buNone/>
            </a:pPr>
            <a:endParaRPr lang="en-US" sz="2000"/>
          </a:p>
          <a:p>
            <a:pPr marL="0" indent="0">
              <a:lnSpc>
                <a:spcPct val="150000"/>
              </a:lnSpc>
              <a:buNone/>
            </a:pPr>
            <a:endParaRPr lang="en-US" sz="200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3190927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C6147DA-9A25-996D-18D4-3BA5F9B0EEA5}"/>
              </a:ext>
            </a:extLst>
          </p:cNvPr>
          <p:cNvSpPr>
            <a:spLocks noGrp="1"/>
          </p:cNvSpPr>
          <p:nvPr>
            <p:ph idx="1"/>
          </p:nvPr>
        </p:nvSpPr>
        <p:spPr>
          <a:xfrm>
            <a:off x="291483" y="1066800"/>
            <a:ext cx="8534400" cy="5181600"/>
          </a:xfrm>
        </p:spPr>
        <p:txBody>
          <a:bodyPr/>
          <a:lstStyle/>
          <a:p>
            <a:r>
              <a:rPr lang="en-US" sz="1600"/>
              <a:t>The Load Zone LMP is calculated as the load weighted average of all Electrical Bus LMPs in the Load Zone.</a:t>
            </a:r>
          </a:p>
        </p:txBody>
      </p:sp>
      <p:sp>
        <p:nvSpPr>
          <p:cNvPr id="2" name="Title 1">
            <a:extLst>
              <a:ext uri="{FF2B5EF4-FFF2-40B4-BE49-F238E27FC236}">
                <a16:creationId xmlns:a16="http://schemas.microsoft.com/office/drawing/2014/main" id="{5E7AE1FC-C576-1A75-ADC0-BCEF4A918DED}"/>
              </a:ext>
            </a:extLst>
          </p:cNvPr>
          <p:cNvSpPr>
            <a:spLocks noGrp="1"/>
          </p:cNvSpPr>
          <p:nvPr>
            <p:ph type="title"/>
          </p:nvPr>
        </p:nvSpPr>
        <p:spPr/>
        <p:txBody>
          <a:bodyPr/>
          <a:lstStyle/>
          <a:p>
            <a:r>
              <a:rPr lang="en-US"/>
              <a:t>Load Zone LMP Calculation Example</a:t>
            </a:r>
          </a:p>
        </p:txBody>
      </p:sp>
      <p:sp>
        <p:nvSpPr>
          <p:cNvPr id="4" name="Slide Number Placeholder 3">
            <a:extLst>
              <a:ext uri="{FF2B5EF4-FFF2-40B4-BE49-F238E27FC236}">
                <a16:creationId xmlns:a16="http://schemas.microsoft.com/office/drawing/2014/main" id="{53467C87-FAD1-FC72-8AB4-32ECC31932EF}"/>
              </a:ext>
            </a:extLst>
          </p:cNvPr>
          <p:cNvSpPr>
            <a:spLocks noGrp="1"/>
          </p:cNvSpPr>
          <p:nvPr>
            <p:ph type="sldNum" sz="quarter" idx="4"/>
          </p:nvPr>
        </p:nvSpPr>
        <p:spPr/>
        <p:txBody>
          <a:bodyPr/>
          <a:lstStyle/>
          <a:p>
            <a:fld id="{1D93BD3E-1E9A-4970-A6F7-E7AC52762E0C}" type="slidenum">
              <a:rPr lang="en-US" smtClean="0"/>
              <a:pPr/>
              <a:t>3</a:t>
            </a:fld>
            <a:endParaRPr lang="en-US"/>
          </a:p>
        </p:txBody>
      </p:sp>
      <p:sp>
        <p:nvSpPr>
          <p:cNvPr id="30" name="Rectangle 29">
            <a:extLst>
              <a:ext uri="{FF2B5EF4-FFF2-40B4-BE49-F238E27FC236}">
                <a16:creationId xmlns:a16="http://schemas.microsoft.com/office/drawing/2014/main" id="{1D1CF488-7FB7-4D55-0723-CE7510B993B6}"/>
              </a:ext>
            </a:extLst>
          </p:cNvPr>
          <p:cNvSpPr/>
          <p:nvPr/>
        </p:nvSpPr>
        <p:spPr>
          <a:xfrm>
            <a:off x="1492916" y="2030241"/>
            <a:ext cx="5746084" cy="15087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5D201BB-FF94-DD00-FC3A-A5E11DC598A2}"/>
              </a:ext>
            </a:extLst>
          </p:cNvPr>
          <p:cNvSpPr txBox="1"/>
          <p:nvPr/>
        </p:nvSpPr>
        <p:spPr>
          <a:xfrm>
            <a:off x="2438400" y="1641609"/>
            <a:ext cx="4267200" cy="369332"/>
          </a:xfrm>
          <a:prstGeom prst="rect">
            <a:avLst/>
          </a:prstGeom>
          <a:noFill/>
        </p:spPr>
        <p:txBody>
          <a:bodyPr wrap="square" rtlCol="0">
            <a:spAutoFit/>
          </a:bodyPr>
          <a:lstStyle/>
          <a:p>
            <a:r>
              <a:rPr lang="en-US"/>
              <a:t>North Load Zone LMP (LZ_NORTH)</a:t>
            </a:r>
          </a:p>
        </p:txBody>
      </p:sp>
      <p:sp>
        <p:nvSpPr>
          <p:cNvPr id="9" name="Oval 8">
            <a:extLst>
              <a:ext uri="{FF2B5EF4-FFF2-40B4-BE49-F238E27FC236}">
                <a16:creationId xmlns:a16="http://schemas.microsoft.com/office/drawing/2014/main" id="{638AB7EC-DC43-54D6-BE0B-E6E95D1F7645}"/>
              </a:ext>
            </a:extLst>
          </p:cNvPr>
          <p:cNvSpPr/>
          <p:nvPr/>
        </p:nvSpPr>
        <p:spPr>
          <a:xfrm>
            <a:off x="3954693" y="2277571"/>
            <a:ext cx="149166" cy="152400"/>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sz="1600"/>
          </a:p>
        </p:txBody>
      </p:sp>
      <p:sp>
        <p:nvSpPr>
          <p:cNvPr id="11" name="TextBox 10">
            <a:extLst>
              <a:ext uri="{FF2B5EF4-FFF2-40B4-BE49-F238E27FC236}">
                <a16:creationId xmlns:a16="http://schemas.microsoft.com/office/drawing/2014/main" id="{5792C54A-264D-070B-4128-39DD53EFA63A}"/>
              </a:ext>
            </a:extLst>
          </p:cNvPr>
          <p:cNvSpPr txBox="1"/>
          <p:nvPr/>
        </p:nvSpPr>
        <p:spPr>
          <a:xfrm>
            <a:off x="4134193" y="2169105"/>
            <a:ext cx="820410" cy="338554"/>
          </a:xfrm>
          <a:prstGeom prst="rect">
            <a:avLst/>
          </a:prstGeom>
          <a:noFill/>
        </p:spPr>
        <p:txBody>
          <a:bodyPr wrap="square" rtlCol="0">
            <a:spAutoFit/>
          </a:bodyPr>
          <a:lstStyle/>
          <a:p>
            <a:r>
              <a:rPr lang="en-US" sz="1600"/>
              <a:t>Bus 2</a:t>
            </a:r>
          </a:p>
        </p:txBody>
      </p:sp>
      <p:sp>
        <p:nvSpPr>
          <p:cNvPr id="18" name="TextBox 17">
            <a:extLst>
              <a:ext uri="{FF2B5EF4-FFF2-40B4-BE49-F238E27FC236}">
                <a16:creationId xmlns:a16="http://schemas.microsoft.com/office/drawing/2014/main" id="{C2130279-FFFE-2441-6ED0-C8C084A0C5F4}"/>
              </a:ext>
            </a:extLst>
          </p:cNvPr>
          <p:cNvSpPr txBox="1"/>
          <p:nvPr/>
        </p:nvSpPr>
        <p:spPr>
          <a:xfrm>
            <a:off x="3884324" y="2458447"/>
            <a:ext cx="1309542" cy="523220"/>
          </a:xfrm>
          <a:prstGeom prst="rect">
            <a:avLst/>
          </a:prstGeom>
          <a:noFill/>
        </p:spPr>
        <p:txBody>
          <a:bodyPr wrap="square" rtlCol="0">
            <a:spAutoFit/>
          </a:bodyPr>
          <a:lstStyle/>
          <a:p>
            <a:r>
              <a:rPr lang="en-US" sz="1400"/>
              <a:t>LMP: $20</a:t>
            </a:r>
          </a:p>
          <a:p>
            <a:r>
              <a:rPr lang="en-US" sz="1400"/>
              <a:t>Load:  15 MW</a:t>
            </a:r>
          </a:p>
        </p:txBody>
      </p:sp>
      <p:sp>
        <p:nvSpPr>
          <p:cNvPr id="21" name="Oval 20">
            <a:extLst>
              <a:ext uri="{FF2B5EF4-FFF2-40B4-BE49-F238E27FC236}">
                <a16:creationId xmlns:a16="http://schemas.microsoft.com/office/drawing/2014/main" id="{20212B49-58C2-B4A6-58E3-773D977A3298}"/>
              </a:ext>
            </a:extLst>
          </p:cNvPr>
          <p:cNvSpPr/>
          <p:nvPr/>
        </p:nvSpPr>
        <p:spPr>
          <a:xfrm>
            <a:off x="5600268" y="2283746"/>
            <a:ext cx="149166" cy="152400"/>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sz="1600"/>
          </a:p>
        </p:txBody>
      </p:sp>
      <p:sp>
        <p:nvSpPr>
          <p:cNvPr id="22" name="TextBox 21">
            <a:extLst>
              <a:ext uri="{FF2B5EF4-FFF2-40B4-BE49-F238E27FC236}">
                <a16:creationId xmlns:a16="http://schemas.microsoft.com/office/drawing/2014/main" id="{0C91CAF1-8737-20CC-D8A5-22C15792E141}"/>
              </a:ext>
            </a:extLst>
          </p:cNvPr>
          <p:cNvSpPr txBox="1"/>
          <p:nvPr/>
        </p:nvSpPr>
        <p:spPr>
          <a:xfrm>
            <a:off x="5779768" y="2175280"/>
            <a:ext cx="1395706" cy="338554"/>
          </a:xfrm>
          <a:prstGeom prst="rect">
            <a:avLst/>
          </a:prstGeom>
          <a:noFill/>
        </p:spPr>
        <p:txBody>
          <a:bodyPr wrap="square" rtlCol="0">
            <a:spAutoFit/>
          </a:bodyPr>
          <a:lstStyle/>
          <a:p>
            <a:r>
              <a:rPr lang="en-US" sz="1600"/>
              <a:t>Bus 3</a:t>
            </a:r>
          </a:p>
        </p:txBody>
      </p:sp>
      <p:sp>
        <p:nvSpPr>
          <p:cNvPr id="23" name="TextBox 22">
            <a:extLst>
              <a:ext uri="{FF2B5EF4-FFF2-40B4-BE49-F238E27FC236}">
                <a16:creationId xmlns:a16="http://schemas.microsoft.com/office/drawing/2014/main" id="{BEF916D6-DCD5-F52E-3F41-567F9A575181}"/>
              </a:ext>
            </a:extLst>
          </p:cNvPr>
          <p:cNvSpPr txBox="1"/>
          <p:nvPr/>
        </p:nvSpPr>
        <p:spPr>
          <a:xfrm>
            <a:off x="5529899" y="2464622"/>
            <a:ext cx="1309542" cy="523220"/>
          </a:xfrm>
          <a:prstGeom prst="rect">
            <a:avLst/>
          </a:prstGeom>
          <a:noFill/>
        </p:spPr>
        <p:txBody>
          <a:bodyPr wrap="square" rtlCol="0">
            <a:spAutoFit/>
          </a:bodyPr>
          <a:lstStyle/>
          <a:p>
            <a:r>
              <a:rPr lang="en-US" sz="1400"/>
              <a:t>LMP: $15</a:t>
            </a:r>
          </a:p>
          <a:p>
            <a:r>
              <a:rPr lang="en-US" sz="1400"/>
              <a:t>Load: 10 MW</a:t>
            </a:r>
          </a:p>
        </p:txBody>
      </p:sp>
      <p:sp>
        <p:nvSpPr>
          <p:cNvPr id="32" name="TextBox 31">
            <a:extLst>
              <a:ext uri="{FF2B5EF4-FFF2-40B4-BE49-F238E27FC236}">
                <a16:creationId xmlns:a16="http://schemas.microsoft.com/office/drawing/2014/main" id="{BC23152F-A1A3-EE0A-DF70-A40632BC30DC}"/>
              </a:ext>
            </a:extLst>
          </p:cNvPr>
          <p:cNvSpPr txBox="1"/>
          <p:nvPr/>
        </p:nvSpPr>
        <p:spPr>
          <a:xfrm>
            <a:off x="3292416" y="3069132"/>
            <a:ext cx="2237483" cy="369332"/>
          </a:xfrm>
          <a:prstGeom prst="rect">
            <a:avLst/>
          </a:prstGeom>
          <a:noFill/>
        </p:spPr>
        <p:txBody>
          <a:bodyPr wrap="square" rtlCol="0">
            <a:spAutoFit/>
          </a:bodyPr>
          <a:lstStyle/>
          <a:p>
            <a:r>
              <a:rPr lang="en-US"/>
              <a:t>Total Load = 30 MW</a:t>
            </a:r>
          </a:p>
        </p:txBody>
      </p:sp>
      <mc:AlternateContent xmlns:mc="http://schemas.openxmlformats.org/markup-compatibility/2006">
        <mc:Choice xmlns:a14="http://schemas.microsoft.com/office/drawing/2010/main" Requires="a14">
          <p:sp>
            <p:nvSpPr>
              <p:cNvPr id="35" name="TextBox 34">
                <a:extLst>
                  <a:ext uri="{FF2B5EF4-FFF2-40B4-BE49-F238E27FC236}">
                    <a16:creationId xmlns:a16="http://schemas.microsoft.com/office/drawing/2014/main" id="{09591FC0-9FEB-7E37-2712-492BE41CC2FF}"/>
                  </a:ext>
                </a:extLst>
              </p:cNvPr>
              <p:cNvSpPr txBox="1"/>
              <p:nvPr/>
            </p:nvSpPr>
            <p:spPr>
              <a:xfrm>
                <a:off x="2019213" y="3788058"/>
                <a:ext cx="2779094" cy="46762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600" b="0" i="1" smtClean="0">
                              <a:latin typeface="Cambria Math" panose="02040503050406030204" pitchFamily="18" charset="0"/>
                            </a:rPr>
                          </m:ctrlPr>
                        </m:sSubPr>
                        <m:e>
                          <m:r>
                            <a:rPr lang="en-US" sz="1600" i="1">
                              <a:latin typeface="Cambria Math" panose="02040503050406030204" pitchFamily="18" charset="0"/>
                            </a:rPr>
                            <m:t>𝐵𝑢𝑠</m:t>
                          </m:r>
                        </m:e>
                        <m:sub>
                          <m:r>
                            <a:rPr lang="en-US" sz="1600" b="0" i="1" smtClean="0">
                              <a:latin typeface="Cambria Math" panose="02040503050406030204" pitchFamily="18" charset="0"/>
                            </a:rPr>
                            <m:t>1</m:t>
                          </m:r>
                        </m:sub>
                      </m:sSub>
                      <m:r>
                        <a:rPr lang="en-US" sz="1600" b="0" i="1" smtClean="0">
                          <a:latin typeface="Cambria Math" panose="02040503050406030204" pitchFamily="18" charset="0"/>
                        </a:rPr>
                        <m:t>=$10 </m:t>
                      </m:r>
                      <m:r>
                        <a:rPr lang="en-US" sz="1600" b="0" i="1" smtClean="0">
                          <a:latin typeface="Cambria Math" panose="02040503050406030204" pitchFamily="18" charset="0"/>
                        </a:rPr>
                        <m:t>𝑥</m:t>
                      </m:r>
                      <m:r>
                        <a:rPr lang="en-US" sz="1600" b="0" i="1" smtClean="0">
                          <a:latin typeface="Cambria Math" panose="02040503050406030204" pitchFamily="18" charset="0"/>
                        </a:rPr>
                        <m:t> </m:t>
                      </m:r>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5 </m:t>
                          </m:r>
                          <m:r>
                            <a:rPr lang="en-US" sz="1600" b="0" i="1" smtClean="0">
                              <a:latin typeface="Cambria Math" panose="02040503050406030204" pitchFamily="18" charset="0"/>
                            </a:rPr>
                            <m:t>𝑀𝑊</m:t>
                          </m:r>
                        </m:num>
                        <m:den>
                          <m:r>
                            <a:rPr lang="en-US" sz="1600" b="0" i="1" smtClean="0">
                              <a:latin typeface="Cambria Math" panose="02040503050406030204" pitchFamily="18" charset="0"/>
                            </a:rPr>
                            <m:t>30 </m:t>
                          </m:r>
                          <m:r>
                            <a:rPr lang="en-US" sz="1600" b="0" i="1" smtClean="0">
                              <a:latin typeface="Cambria Math" panose="02040503050406030204" pitchFamily="18" charset="0"/>
                            </a:rPr>
                            <m:t>𝑀𝑊</m:t>
                          </m:r>
                        </m:den>
                      </m:f>
                      <m:r>
                        <a:rPr lang="en-US" sz="1600" b="0" i="1" smtClean="0">
                          <a:latin typeface="Cambria Math" panose="02040503050406030204" pitchFamily="18" charset="0"/>
                        </a:rPr>
                        <m:t>=$1.67 </m:t>
                      </m:r>
                    </m:oMath>
                  </m:oMathPara>
                </a14:m>
                <a:endParaRPr lang="en-US" sz="1600"/>
              </a:p>
            </p:txBody>
          </p:sp>
        </mc:Choice>
        <mc:Fallback>
          <p:sp>
            <p:nvSpPr>
              <p:cNvPr id="35" name="TextBox 34">
                <a:extLst>
                  <a:ext uri="{FF2B5EF4-FFF2-40B4-BE49-F238E27FC236}">
                    <a16:creationId xmlns:a16="http://schemas.microsoft.com/office/drawing/2014/main" id="{09591FC0-9FEB-7E37-2712-492BE41CC2FF}"/>
                  </a:ext>
                </a:extLst>
              </p:cNvPr>
              <p:cNvSpPr txBox="1">
                <a:spLocks noRot="1" noChangeAspect="1" noMove="1" noResize="1" noEditPoints="1" noAdjustHandles="1" noChangeArrowheads="1" noChangeShapeType="1" noTextEdit="1"/>
              </p:cNvSpPr>
              <p:nvPr/>
            </p:nvSpPr>
            <p:spPr>
              <a:xfrm>
                <a:off x="2019213" y="3788058"/>
                <a:ext cx="2779094" cy="467629"/>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6" name="TextBox 35">
                <a:extLst>
                  <a:ext uri="{FF2B5EF4-FFF2-40B4-BE49-F238E27FC236}">
                    <a16:creationId xmlns:a16="http://schemas.microsoft.com/office/drawing/2014/main" id="{4677F16B-228C-44F6-21C0-396A11ED0305}"/>
                  </a:ext>
                </a:extLst>
              </p:cNvPr>
              <p:cNvSpPr txBox="1"/>
              <p:nvPr/>
            </p:nvSpPr>
            <p:spPr>
              <a:xfrm>
                <a:off x="2040597" y="4449321"/>
                <a:ext cx="2897653" cy="46762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600" b="0" i="1" smtClean="0">
                              <a:latin typeface="Cambria Math" panose="02040503050406030204" pitchFamily="18" charset="0"/>
                            </a:rPr>
                          </m:ctrlPr>
                        </m:sSubPr>
                        <m:e>
                          <m:r>
                            <a:rPr lang="en-US" sz="1600" i="1">
                              <a:latin typeface="Cambria Math" panose="02040503050406030204" pitchFamily="18" charset="0"/>
                            </a:rPr>
                            <m:t>𝐵𝑢𝑠</m:t>
                          </m:r>
                        </m:e>
                        <m:sub>
                          <m:r>
                            <a:rPr lang="en-US" sz="1600" b="0" i="1" smtClean="0">
                              <a:latin typeface="Cambria Math" panose="02040503050406030204" pitchFamily="18" charset="0"/>
                            </a:rPr>
                            <m:t>2</m:t>
                          </m:r>
                        </m:sub>
                      </m:sSub>
                      <m:r>
                        <a:rPr lang="en-US" sz="1600" b="0" i="1" smtClean="0">
                          <a:latin typeface="Cambria Math" panose="02040503050406030204" pitchFamily="18" charset="0"/>
                        </a:rPr>
                        <m:t>=$20 </m:t>
                      </m:r>
                      <m:r>
                        <a:rPr lang="en-US" sz="1600" b="0" i="1" smtClean="0">
                          <a:latin typeface="Cambria Math" panose="02040503050406030204" pitchFamily="18" charset="0"/>
                        </a:rPr>
                        <m:t>𝑥</m:t>
                      </m:r>
                      <m:r>
                        <a:rPr lang="en-US" sz="1600" b="0" i="1" smtClean="0">
                          <a:latin typeface="Cambria Math" panose="02040503050406030204" pitchFamily="18" charset="0"/>
                        </a:rPr>
                        <m:t> </m:t>
                      </m:r>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15 </m:t>
                          </m:r>
                          <m:r>
                            <a:rPr lang="en-US" sz="1600" b="0" i="1" smtClean="0">
                              <a:latin typeface="Cambria Math" panose="02040503050406030204" pitchFamily="18" charset="0"/>
                            </a:rPr>
                            <m:t>𝑀𝑊</m:t>
                          </m:r>
                        </m:num>
                        <m:den>
                          <m:r>
                            <a:rPr lang="en-US" sz="1600" b="0" i="1" smtClean="0">
                              <a:latin typeface="Cambria Math" panose="02040503050406030204" pitchFamily="18" charset="0"/>
                            </a:rPr>
                            <m:t>30 </m:t>
                          </m:r>
                          <m:r>
                            <a:rPr lang="en-US" sz="1600" b="0" i="1" smtClean="0">
                              <a:latin typeface="Cambria Math" panose="02040503050406030204" pitchFamily="18" charset="0"/>
                            </a:rPr>
                            <m:t>𝑀𝑊</m:t>
                          </m:r>
                        </m:den>
                      </m:f>
                      <m:r>
                        <a:rPr lang="en-US" sz="1600" b="0" i="1" smtClean="0">
                          <a:latin typeface="Cambria Math" panose="02040503050406030204" pitchFamily="18" charset="0"/>
                        </a:rPr>
                        <m:t>=$10.00 </m:t>
                      </m:r>
                    </m:oMath>
                  </m:oMathPara>
                </a14:m>
                <a:endParaRPr lang="en-US" sz="1600"/>
              </a:p>
            </p:txBody>
          </p:sp>
        </mc:Choice>
        <mc:Fallback>
          <p:sp>
            <p:nvSpPr>
              <p:cNvPr id="36" name="TextBox 35">
                <a:extLst>
                  <a:ext uri="{FF2B5EF4-FFF2-40B4-BE49-F238E27FC236}">
                    <a16:creationId xmlns:a16="http://schemas.microsoft.com/office/drawing/2014/main" id="{4677F16B-228C-44F6-21C0-396A11ED0305}"/>
                  </a:ext>
                </a:extLst>
              </p:cNvPr>
              <p:cNvSpPr txBox="1">
                <a:spLocks noRot="1" noChangeAspect="1" noMove="1" noResize="1" noEditPoints="1" noAdjustHandles="1" noChangeArrowheads="1" noChangeShapeType="1" noTextEdit="1"/>
              </p:cNvSpPr>
              <p:nvPr/>
            </p:nvSpPr>
            <p:spPr>
              <a:xfrm>
                <a:off x="2040597" y="4449321"/>
                <a:ext cx="2897653" cy="467629"/>
              </a:xfrm>
              <a:prstGeom prst="rect">
                <a:avLst/>
              </a:prstGeom>
              <a:blipFill>
                <a:blip r:embed="rId3"/>
                <a:stretch>
                  <a:fillRect/>
                </a:stretch>
              </a:blipFill>
            </p:spPr>
            <p:txBody>
              <a:bodyPr/>
              <a:lstStyle/>
              <a:p>
                <a:r>
                  <a:rPr lang="en-US">
                    <a:noFill/>
                  </a:rPr>
                  <a:t> </a:t>
                </a:r>
              </a:p>
            </p:txBody>
          </p:sp>
        </mc:Fallback>
      </mc:AlternateContent>
      <p:sp>
        <p:nvSpPr>
          <p:cNvPr id="3" name="Oval 2">
            <a:extLst>
              <a:ext uri="{FF2B5EF4-FFF2-40B4-BE49-F238E27FC236}">
                <a16:creationId xmlns:a16="http://schemas.microsoft.com/office/drawing/2014/main" id="{1D123EFB-F4E6-248B-4597-7F7C6F20F8D4}"/>
              </a:ext>
            </a:extLst>
          </p:cNvPr>
          <p:cNvSpPr/>
          <p:nvPr/>
        </p:nvSpPr>
        <p:spPr>
          <a:xfrm>
            <a:off x="2125061" y="2277571"/>
            <a:ext cx="149166" cy="152400"/>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sz="1600"/>
          </a:p>
        </p:txBody>
      </p:sp>
      <p:sp>
        <p:nvSpPr>
          <p:cNvPr id="5" name="TextBox 4">
            <a:extLst>
              <a:ext uri="{FF2B5EF4-FFF2-40B4-BE49-F238E27FC236}">
                <a16:creationId xmlns:a16="http://schemas.microsoft.com/office/drawing/2014/main" id="{265F4096-5671-06C0-9201-8A72839D1EDF}"/>
              </a:ext>
            </a:extLst>
          </p:cNvPr>
          <p:cNvSpPr txBox="1"/>
          <p:nvPr/>
        </p:nvSpPr>
        <p:spPr>
          <a:xfrm>
            <a:off x="2304561" y="2169105"/>
            <a:ext cx="820410" cy="338554"/>
          </a:xfrm>
          <a:prstGeom prst="rect">
            <a:avLst/>
          </a:prstGeom>
          <a:noFill/>
        </p:spPr>
        <p:txBody>
          <a:bodyPr wrap="square" rtlCol="0">
            <a:spAutoFit/>
          </a:bodyPr>
          <a:lstStyle/>
          <a:p>
            <a:r>
              <a:rPr lang="en-US" sz="1600"/>
              <a:t>Bus 1</a:t>
            </a:r>
          </a:p>
        </p:txBody>
      </p:sp>
      <p:sp>
        <p:nvSpPr>
          <p:cNvPr id="7" name="TextBox 6">
            <a:extLst>
              <a:ext uri="{FF2B5EF4-FFF2-40B4-BE49-F238E27FC236}">
                <a16:creationId xmlns:a16="http://schemas.microsoft.com/office/drawing/2014/main" id="{5F37E387-4C42-D55D-6648-83184F786401}"/>
              </a:ext>
            </a:extLst>
          </p:cNvPr>
          <p:cNvSpPr txBox="1"/>
          <p:nvPr/>
        </p:nvSpPr>
        <p:spPr>
          <a:xfrm>
            <a:off x="2054692" y="2458447"/>
            <a:ext cx="1309542" cy="523220"/>
          </a:xfrm>
          <a:prstGeom prst="rect">
            <a:avLst/>
          </a:prstGeom>
          <a:noFill/>
        </p:spPr>
        <p:txBody>
          <a:bodyPr wrap="square" rtlCol="0">
            <a:spAutoFit/>
          </a:bodyPr>
          <a:lstStyle/>
          <a:p>
            <a:r>
              <a:rPr lang="en-US" sz="1400"/>
              <a:t>LMP: $10</a:t>
            </a:r>
          </a:p>
          <a:p>
            <a:r>
              <a:rPr lang="en-US" sz="1400"/>
              <a:t>Load: 5 MW</a:t>
            </a:r>
          </a:p>
        </p:txBody>
      </p:sp>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3E9218E4-BD8B-5B69-91B8-267F506FE35C}"/>
                  </a:ext>
                </a:extLst>
              </p:cNvPr>
              <p:cNvSpPr txBox="1"/>
              <p:nvPr/>
            </p:nvSpPr>
            <p:spPr>
              <a:xfrm>
                <a:off x="2056145" y="5110585"/>
                <a:ext cx="2783839" cy="46262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600" b="0" i="1" smtClean="0">
                              <a:latin typeface="Cambria Math" panose="02040503050406030204" pitchFamily="18" charset="0"/>
                            </a:rPr>
                          </m:ctrlPr>
                        </m:sSubPr>
                        <m:e>
                          <m:r>
                            <a:rPr lang="en-US" sz="1600" i="1">
                              <a:latin typeface="Cambria Math" panose="02040503050406030204" pitchFamily="18" charset="0"/>
                            </a:rPr>
                            <m:t>𝐵𝑢𝑠</m:t>
                          </m:r>
                        </m:e>
                        <m:sub>
                          <m:r>
                            <a:rPr lang="en-US" sz="1600" b="0" i="1" smtClean="0">
                              <a:latin typeface="Cambria Math" panose="02040503050406030204" pitchFamily="18" charset="0"/>
                            </a:rPr>
                            <m:t>3</m:t>
                          </m:r>
                        </m:sub>
                      </m:sSub>
                      <m:r>
                        <a:rPr lang="en-US" sz="1600" b="0" i="1" smtClean="0">
                          <a:latin typeface="Cambria Math" panose="02040503050406030204" pitchFamily="18" charset="0"/>
                        </a:rPr>
                        <m:t>=$15 </m:t>
                      </m:r>
                      <m:r>
                        <a:rPr lang="en-US" sz="1600" b="0" i="1" smtClean="0">
                          <a:latin typeface="Cambria Math" panose="02040503050406030204" pitchFamily="18" charset="0"/>
                        </a:rPr>
                        <m:t>𝑥</m:t>
                      </m:r>
                      <m:r>
                        <a:rPr lang="en-US" sz="1600" b="0" i="1" smtClean="0">
                          <a:latin typeface="Cambria Math" panose="02040503050406030204" pitchFamily="18" charset="0"/>
                        </a:rPr>
                        <m:t> </m:t>
                      </m:r>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10 </m:t>
                          </m:r>
                          <m:r>
                            <a:rPr lang="en-US" sz="1600" b="0" i="1" smtClean="0">
                              <a:latin typeface="Cambria Math" panose="02040503050406030204" pitchFamily="18" charset="0"/>
                            </a:rPr>
                            <m:t>𝑀𝑊</m:t>
                          </m:r>
                        </m:num>
                        <m:den>
                          <m:r>
                            <a:rPr lang="en-US" sz="1600" b="0" i="1" smtClean="0">
                              <a:latin typeface="Cambria Math" panose="02040503050406030204" pitchFamily="18" charset="0"/>
                            </a:rPr>
                            <m:t>30 </m:t>
                          </m:r>
                          <m:r>
                            <a:rPr lang="en-US" sz="1600" b="0" i="1" smtClean="0">
                              <a:latin typeface="Cambria Math" panose="02040503050406030204" pitchFamily="18" charset="0"/>
                            </a:rPr>
                            <m:t>𝑀𝑊</m:t>
                          </m:r>
                        </m:den>
                      </m:f>
                      <m:r>
                        <a:rPr lang="en-US" sz="1600" b="0" i="1" smtClean="0">
                          <a:latin typeface="Cambria Math" panose="02040503050406030204" pitchFamily="18" charset="0"/>
                        </a:rPr>
                        <m:t>=$5.00 </m:t>
                      </m:r>
                    </m:oMath>
                  </m:oMathPara>
                </a14:m>
                <a:endParaRPr lang="en-US" sz="1600"/>
              </a:p>
            </p:txBody>
          </p:sp>
        </mc:Choice>
        <mc:Fallback>
          <p:sp>
            <p:nvSpPr>
              <p:cNvPr id="10" name="TextBox 9">
                <a:extLst>
                  <a:ext uri="{FF2B5EF4-FFF2-40B4-BE49-F238E27FC236}">
                    <a16:creationId xmlns:a16="http://schemas.microsoft.com/office/drawing/2014/main" id="{3E9218E4-BD8B-5B69-91B8-267F506FE35C}"/>
                  </a:ext>
                </a:extLst>
              </p:cNvPr>
              <p:cNvSpPr txBox="1">
                <a:spLocks noRot="1" noChangeAspect="1" noMove="1" noResize="1" noEditPoints="1" noAdjustHandles="1" noChangeArrowheads="1" noChangeShapeType="1" noTextEdit="1"/>
              </p:cNvSpPr>
              <p:nvPr/>
            </p:nvSpPr>
            <p:spPr>
              <a:xfrm>
                <a:off x="2056145" y="5110585"/>
                <a:ext cx="2783839" cy="462627"/>
              </a:xfrm>
              <a:prstGeom prst="rect">
                <a:avLst/>
              </a:prstGeom>
              <a:blipFill>
                <a:blip r:embed="rId4"/>
                <a:stretch>
                  <a:fillRect/>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53132195-FD08-3C68-4B0E-B1FB6E76F2C6}"/>
              </a:ext>
            </a:extLst>
          </p:cNvPr>
          <p:cNvSpPr txBox="1"/>
          <p:nvPr/>
        </p:nvSpPr>
        <p:spPr>
          <a:xfrm>
            <a:off x="4114800" y="2974019"/>
            <a:ext cx="65" cy="276999"/>
          </a:xfrm>
          <a:prstGeom prst="rect">
            <a:avLst/>
          </a:prstGeom>
          <a:noFill/>
        </p:spPr>
        <p:txBody>
          <a:bodyPr wrap="none" lIns="0" tIns="0" rIns="0" bIns="0" rtlCol="0">
            <a:spAutoFit/>
          </a:bodyPr>
          <a:lstStyle/>
          <a:p>
            <a:endParaRPr lang="en-US"/>
          </a:p>
        </p:txBody>
      </p:sp>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9D10545E-F5C8-95E6-0B4F-B490DABA7EDC}"/>
                  </a:ext>
                </a:extLst>
              </p:cNvPr>
              <p:cNvSpPr txBox="1"/>
              <p:nvPr/>
            </p:nvSpPr>
            <p:spPr>
              <a:xfrm>
                <a:off x="2026723" y="5828605"/>
                <a:ext cx="4450898" cy="2862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i="1">
                              <a:latin typeface="Cambria Math" panose="02040503050406030204" pitchFamily="18" charset="0"/>
                            </a:rPr>
                            <m:t>𝐿𝑀𝑃</m:t>
                          </m:r>
                        </m:e>
                        <m:sub>
                          <m:r>
                            <a:rPr lang="en-US" b="0" i="1" smtClean="0">
                              <a:latin typeface="Cambria Math" panose="02040503050406030204" pitchFamily="18" charset="0"/>
                            </a:rPr>
                            <m:t>.</m:t>
                          </m:r>
                          <m:r>
                            <a:rPr lang="en-US" b="0" i="1" smtClean="0">
                              <a:latin typeface="Cambria Math" panose="02040503050406030204" pitchFamily="18" charset="0"/>
                            </a:rPr>
                            <m:t>𝐿𝑍</m:t>
                          </m:r>
                          <m:r>
                            <a:rPr lang="en-US" b="0" i="1" smtClean="0">
                              <a:latin typeface="Cambria Math" panose="02040503050406030204" pitchFamily="18" charset="0"/>
                            </a:rPr>
                            <m:t>_</m:t>
                          </m:r>
                          <m:r>
                            <a:rPr lang="en-US" b="0" i="1" smtClean="0">
                              <a:latin typeface="Cambria Math" panose="02040503050406030204" pitchFamily="18" charset="0"/>
                            </a:rPr>
                            <m:t>𝑁𝑂𝑅𝑇𝐻</m:t>
                          </m:r>
                        </m:sub>
                      </m:sSub>
                      <m:r>
                        <a:rPr lang="en-US" b="0" i="1" smtClean="0">
                          <a:latin typeface="Cambria Math" panose="02040503050406030204" pitchFamily="18" charset="0"/>
                        </a:rPr>
                        <m:t>=$1.67+$10+$5=$16.67 </m:t>
                      </m:r>
                    </m:oMath>
                  </m:oMathPara>
                </a14:m>
                <a:endParaRPr lang="en-US"/>
              </a:p>
            </p:txBody>
          </p:sp>
        </mc:Choice>
        <mc:Fallback>
          <p:sp>
            <p:nvSpPr>
              <p:cNvPr id="13" name="TextBox 12">
                <a:extLst>
                  <a:ext uri="{FF2B5EF4-FFF2-40B4-BE49-F238E27FC236}">
                    <a16:creationId xmlns:a16="http://schemas.microsoft.com/office/drawing/2014/main" id="{9D10545E-F5C8-95E6-0B4F-B490DABA7EDC}"/>
                  </a:ext>
                </a:extLst>
              </p:cNvPr>
              <p:cNvSpPr txBox="1">
                <a:spLocks noRot="1" noChangeAspect="1" noMove="1" noResize="1" noEditPoints="1" noAdjustHandles="1" noChangeArrowheads="1" noChangeShapeType="1" noTextEdit="1"/>
              </p:cNvSpPr>
              <p:nvPr/>
            </p:nvSpPr>
            <p:spPr>
              <a:xfrm>
                <a:off x="2026723" y="5828605"/>
                <a:ext cx="4450898" cy="286297"/>
              </a:xfrm>
              <a:prstGeom prst="rect">
                <a:avLst/>
              </a:prstGeom>
              <a:blipFill>
                <a:blip r:embed="rId5"/>
                <a:stretch>
                  <a:fillRect l="-547" t="-2128" b="-14894"/>
                </a:stretch>
              </a:blipFill>
            </p:spPr>
            <p:txBody>
              <a:bodyPr/>
              <a:lstStyle/>
              <a:p>
                <a:r>
                  <a:rPr lang="en-US">
                    <a:noFill/>
                  </a:rPr>
                  <a:t> </a:t>
                </a:r>
              </a:p>
            </p:txBody>
          </p:sp>
        </mc:Fallback>
      </mc:AlternateContent>
    </p:spTree>
    <p:extLst>
      <p:ext uri="{BB962C8B-B14F-4D97-AF65-F5344CB8AC3E}">
        <p14:creationId xmlns:p14="http://schemas.microsoft.com/office/powerpoint/2010/main" val="119012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C6147DA-9A25-996D-18D4-3BA5F9B0EEA5}"/>
              </a:ext>
            </a:extLst>
          </p:cNvPr>
          <p:cNvSpPr>
            <a:spLocks noGrp="1"/>
          </p:cNvSpPr>
          <p:nvPr>
            <p:ph idx="1"/>
          </p:nvPr>
        </p:nvSpPr>
        <p:spPr>
          <a:xfrm>
            <a:off x="291483" y="1066800"/>
            <a:ext cx="8534400" cy="5181600"/>
          </a:xfrm>
        </p:spPr>
        <p:txBody>
          <a:bodyPr/>
          <a:lstStyle/>
          <a:p>
            <a:r>
              <a:rPr lang="en-US" sz="1600"/>
              <a:t>Electrical Bus 3 is now mapped to a Controllable Load Resource associated with an Energy Storage Resource.</a:t>
            </a:r>
          </a:p>
        </p:txBody>
      </p:sp>
      <p:sp>
        <p:nvSpPr>
          <p:cNvPr id="2" name="Title 1">
            <a:extLst>
              <a:ext uri="{FF2B5EF4-FFF2-40B4-BE49-F238E27FC236}">
                <a16:creationId xmlns:a16="http://schemas.microsoft.com/office/drawing/2014/main" id="{5E7AE1FC-C576-1A75-ADC0-BCEF4A918DED}"/>
              </a:ext>
            </a:extLst>
          </p:cNvPr>
          <p:cNvSpPr>
            <a:spLocks noGrp="1"/>
          </p:cNvSpPr>
          <p:nvPr>
            <p:ph type="title"/>
          </p:nvPr>
        </p:nvSpPr>
        <p:spPr/>
        <p:txBody>
          <a:bodyPr/>
          <a:lstStyle/>
          <a:p>
            <a:r>
              <a:rPr lang="en-US"/>
              <a:t>Load Zone LMP Calculation Example</a:t>
            </a:r>
          </a:p>
        </p:txBody>
      </p:sp>
      <p:sp>
        <p:nvSpPr>
          <p:cNvPr id="4" name="Slide Number Placeholder 3">
            <a:extLst>
              <a:ext uri="{FF2B5EF4-FFF2-40B4-BE49-F238E27FC236}">
                <a16:creationId xmlns:a16="http://schemas.microsoft.com/office/drawing/2014/main" id="{53467C87-FAD1-FC72-8AB4-32ECC31932EF}"/>
              </a:ext>
            </a:extLst>
          </p:cNvPr>
          <p:cNvSpPr>
            <a:spLocks noGrp="1"/>
          </p:cNvSpPr>
          <p:nvPr>
            <p:ph type="sldNum" sz="quarter" idx="4"/>
          </p:nvPr>
        </p:nvSpPr>
        <p:spPr/>
        <p:txBody>
          <a:bodyPr/>
          <a:lstStyle/>
          <a:p>
            <a:fld id="{1D93BD3E-1E9A-4970-A6F7-E7AC52762E0C}" type="slidenum">
              <a:rPr lang="en-US" smtClean="0"/>
              <a:pPr/>
              <a:t>4</a:t>
            </a:fld>
            <a:endParaRPr lang="en-US"/>
          </a:p>
        </p:txBody>
      </p:sp>
      <p:sp>
        <p:nvSpPr>
          <p:cNvPr id="30" name="Rectangle 29">
            <a:extLst>
              <a:ext uri="{FF2B5EF4-FFF2-40B4-BE49-F238E27FC236}">
                <a16:creationId xmlns:a16="http://schemas.microsoft.com/office/drawing/2014/main" id="{1D1CF488-7FB7-4D55-0723-CE7510B993B6}"/>
              </a:ext>
            </a:extLst>
          </p:cNvPr>
          <p:cNvSpPr/>
          <p:nvPr/>
        </p:nvSpPr>
        <p:spPr>
          <a:xfrm>
            <a:off x="1524000" y="2286000"/>
            <a:ext cx="5746084" cy="15087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5D201BB-FF94-DD00-FC3A-A5E11DC598A2}"/>
              </a:ext>
            </a:extLst>
          </p:cNvPr>
          <p:cNvSpPr txBox="1"/>
          <p:nvPr/>
        </p:nvSpPr>
        <p:spPr>
          <a:xfrm>
            <a:off x="2469484" y="1897368"/>
            <a:ext cx="4267200" cy="369332"/>
          </a:xfrm>
          <a:prstGeom prst="rect">
            <a:avLst/>
          </a:prstGeom>
          <a:noFill/>
        </p:spPr>
        <p:txBody>
          <a:bodyPr wrap="square" rtlCol="0">
            <a:spAutoFit/>
          </a:bodyPr>
          <a:lstStyle/>
          <a:p>
            <a:r>
              <a:rPr lang="en-US"/>
              <a:t>North Load Zone LMP (LZ_NORTH)</a:t>
            </a:r>
          </a:p>
        </p:txBody>
      </p:sp>
      <p:sp>
        <p:nvSpPr>
          <p:cNvPr id="9" name="Oval 8">
            <a:extLst>
              <a:ext uri="{FF2B5EF4-FFF2-40B4-BE49-F238E27FC236}">
                <a16:creationId xmlns:a16="http://schemas.microsoft.com/office/drawing/2014/main" id="{638AB7EC-DC43-54D6-BE0B-E6E95D1F7645}"/>
              </a:ext>
            </a:extLst>
          </p:cNvPr>
          <p:cNvSpPr/>
          <p:nvPr/>
        </p:nvSpPr>
        <p:spPr>
          <a:xfrm>
            <a:off x="3985777" y="2533330"/>
            <a:ext cx="149166" cy="152400"/>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sz="1600"/>
          </a:p>
        </p:txBody>
      </p:sp>
      <p:sp>
        <p:nvSpPr>
          <p:cNvPr id="11" name="TextBox 10">
            <a:extLst>
              <a:ext uri="{FF2B5EF4-FFF2-40B4-BE49-F238E27FC236}">
                <a16:creationId xmlns:a16="http://schemas.microsoft.com/office/drawing/2014/main" id="{5792C54A-264D-070B-4128-39DD53EFA63A}"/>
              </a:ext>
            </a:extLst>
          </p:cNvPr>
          <p:cNvSpPr txBox="1"/>
          <p:nvPr/>
        </p:nvSpPr>
        <p:spPr>
          <a:xfrm>
            <a:off x="4165277" y="2424864"/>
            <a:ext cx="820410" cy="338554"/>
          </a:xfrm>
          <a:prstGeom prst="rect">
            <a:avLst/>
          </a:prstGeom>
          <a:noFill/>
        </p:spPr>
        <p:txBody>
          <a:bodyPr wrap="square" rtlCol="0">
            <a:spAutoFit/>
          </a:bodyPr>
          <a:lstStyle/>
          <a:p>
            <a:r>
              <a:rPr lang="en-US" sz="1600"/>
              <a:t>Bus 2</a:t>
            </a:r>
          </a:p>
        </p:txBody>
      </p:sp>
      <p:sp>
        <p:nvSpPr>
          <p:cNvPr id="18" name="TextBox 17">
            <a:extLst>
              <a:ext uri="{FF2B5EF4-FFF2-40B4-BE49-F238E27FC236}">
                <a16:creationId xmlns:a16="http://schemas.microsoft.com/office/drawing/2014/main" id="{C2130279-FFFE-2441-6ED0-C8C084A0C5F4}"/>
              </a:ext>
            </a:extLst>
          </p:cNvPr>
          <p:cNvSpPr txBox="1"/>
          <p:nvPr/>
        </p:nvSpPr>
        <p:spPr>
          <a:xfrm>
            <a:off x="3915408" y="2714206"/>
            <a:ext cx="1309542" cy="523220"/>
          </a:xfrm>
          <a:prstGeom prst="rect">
            <a:avLst/>
          </a:prstGeom>
          <a:noFill/>
        </p:spPr>
        <p:txBody>
          <a:bodyPr wrap="square" rtlCol="0">
            <a:spAutoFit/>
          </a:bodyPr>
          <a:lstStyle/>
          <a:p>
            <a:r>
              <a:rPr lang="en-US" sz="1400"/>
              <a:t>LMP: $20</a:t>
            </a:r>
          </a:p>
          <a:p>
            <a:r>
              <a:rPr lang="en-US" sz="1400"/>
              <a:t>Load:  15 MW</a:t>
            </a:r>
          </a:p>
        </p:txBody>
      </p:sp>
      <p:sp>
        <p:nvSpPr>
          <p:cNvPr id="21" name="Oval 20">
            <a:extLst>
              <a:ext uri="{FF2B5EF4-FFF2-40B4-BE49-F238E27FC236}">
                <a16:creationId xmlns:a16="http://schemas.microsoft.com/office/drawing/2014/main" id="{20212B49-58C2-B4A6-58E3-773D977A3298}"/>
              </a:ext>
            </a:extLst>
          </p:cNvPr>
          <p:cNvSpPr/>
          <p:nvPr/>
        </p:nvSpPr>
        <p:spPr>
          <a:xfrm>
            <a:off x="5631352" y="2539505"/>
            <a:ext cx="149166" cy="152400"/>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sz="1600"/>
          </a:p>
        </p:txBody>
      </p:sp>
      <p:sp>
        <p:nvSpPr>
          <p:cNvPr id="22" name="TextBox 21">
            <a:extLst>
              <a:ext uri="{FF2B5EF4-FFF2-40B4-BE49-F238E27FC236}">
                <a16:creationId xmlns:a16="http://schemas.microsoft.com/office/drawing/2014/main" id="{0C91CAF1-8737-20CC-D8A5-22C15792E141}"/>
              </a:ext>
            </a:extLst>
          </p:cNvPr>
          <p:cNvSpPr txBox="1"/>
          <p:nvPr/>
        </p:nvSpPr>
        <p:spPr>
          <a:xfrm>
            <a:off x="5810852" y="2431039"/>
            <a:ext cx="1395706" cy="338554"/>
          </a:xfrm>
          <a:prstGeom prst="rect">
            <a:avLst/>
          </a:prstGeom>
          <a:noFill/>
        </p:spPr>
        <p:txBody>
          <a:bodyPr wrap="square" rtlCol="0">
            <a:spAutoFit/>
          </a:bodyPr>
          <a:lstStyle/>
          <a:p>
            <a:r>
              <a:rPr lang="en-US" sz="1600"/>
              <a:t>Bus 3</a:t>
            </a:r>
          </a:p>
        </p:txBody>
      </p:sp>
      <p:sp>
        <p:nvSpPr>
          <p:cNvPr id="23" name="TextBox 22">
            <a:extLst>
              <a:ext uri="{FF2B5EF4-FFF2-40B4-BE49-F238E27FC236}">
                <a16:creationId xmlns:a16="http://schemas.microsoft.com/office/drawing/2014/main" id="{BEF916D6-DCD5-F52E-3F41-567F9A575181}"/>
              </a:ext>
            </a:extLst>
          </p:cNvPr>
          <p:cNvSpPr txBox="1"/>
          <p:nvPr/>
        </p:nvSpPr>
        <p:spPr>
          <a:xfrm>
            <a:off x="5560983" y="2720381"/>
            <a:ext cx="1309542" cy="523220"/>
          </a:xfrm>
          <a:prstGeom prst="rect">
            <a:avLst/>
          </a:prstGeom>
          <a:noFill/>
        </p:spPr>
        <p:txBody>
          <a:bodyPr wrap="square" rtlCol="0">
            <a:spAutoFit/>
          </a:bodyPr>
          <a:lstStyle/>
          <a:p>
            <a:r>
              <a:rPr lang="en-US" sz="1400"/>
              <a:t>LMP: $15</a:t>
            </a:r>
          </a:p>
          <a:p>
            <a:r>
              <a:rPr lang="en-US" sz="1400"/>
              <a:t>Load: 10 MW</a:t>
            </a:r>
          </a:p>
        </p:txBody>
      </p:sp>
      <p:sp>
        <p:nvSpPr>
          <p:cNvPr id="32" name="TextBox 31">
            <a:extLst>
              <a:ext uri="{FF2B5EF4-FFF2-40B4-BE49-F238E27FC236}">
                <a16:creationId xmlns:a16="http://schemas.microsoft.com/office/drawing/2014/main" id="{BC23152F-A1A3-EE0A-DF70-A40632BC30DC}"/>
              </a:ext>
            </a:extLst>
          </p:cNvPr>
          <p:cNvSpPr txBox="1"/>
          <p:nvPr/>
        </p:nvSpPr>
        <p:spPr>
          <a:xfrm>
            <a:off x="3323500" y="3324891"/>
            <a:ext cx="2237483" cy="369332"/>
          </a:xfrm>
          <a:prstGeom prst="rect">
            <a:avLst/>
          </a:prstGeom>
          <a:noFill/>
        </p:spPr>
        <p:txBody>
          <a:bodyPr wrap="square" rtlCol="0">
            <a:spAutoFit/>
          </a:bodyPr>
          <a:lstStyle/>
          <a:p>
            <a:r>
              <a:rPr lang="en-US"/>
              <a:t>Total Load = 20 MW</a:t>
            </a:r>
          </a:p>
        </p:txBody>
      </p:sp>
      <mc:AlternateContent xmlns:mc="http://schemas.openxmlformats.org/markup-compatibility/2006">
        <mc:Choice xmlns:a14="http://schemas.microsoft.com/office/drawing/2010/main" Requires="a14">
          <p:sp>
            <p:nvSpPr>
              <p:cNvPr id="35" name="TextBox 34">
                <a:extLst>
                  <a:ext uri="{FF2B5EF4-FFF2-40B4-BE49-F238E27FC236}">
                    <a16:creationId xmlns:a16="http://schemas.microsoft.com/office/drawing/2014/main" id="{09591FC0-9FEB-7E37-2712-492BE41CC2FF}"/>
                  </a:ext>
                </a:extLst>
              </p:cNvPr>
              <p:cNvSpPr txBox="1"/>
              <p:nvPr/>
            </p:nvSpPr>
            <p:spPr>
              <a:xfrm>
                <a:off x="2050297" y="4043817"/>
                <a:ext cx="2779094" cy="46762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600" b="0" i="1" smtClean="0">
                              <a:latin typeface="Cambria Math" panose="02040503050406030204" pitchFamily="18" charset="0"/>
                            </a:rPr>
                          </m:ctrlPr>
                        </m:sSubPr>
                        <m:e>
                          <m:r>
                            <a:rPr lang="en-US" sz="1600" i="1">
                              <a:latin typeface="Cambria Math" panose="02040503050406030204" pitchFamily="18" charset="0"/>
                            </a:rPr>
                            <m:t>𝐵𝑢𝑠</m:t>
                          </m:r>
                        </m:e>
                        <m:sub>
                          <m:r>
                            <a:rPr lang="en-US" sz="1600" b="0" i="1" smtClean="0">
                              <a:latin typeface="Cambria Math" panose="02040503050406030204" pitchFamily="18" charset="0"/>
                            </a:rPr>
                            <m:t>1</m:t>
                          </m:r>
                        </m:sub>
                      </m:sSub>
                      <m:r>
                        <a:rPr lang="en-US" sz="1600" b="0" i="1" smtClean="0">
                          <a:latin typeface="Cambria Math" panose="02040503050406030204" pitchFamily="18" charset="0"/>
                        </a:rPr>
                        <m:t>=$10 </m:t>
                      </m:r>
                      <m:r>
                        <a:rPr lang="en-US" sz="1600" b="0" i="1" smtClean="0">
                          <a:latin typeface="Cambria Math" panose="02040503050406030204" pitchFamily="18" charset="0"/>
                        </a:rPr>
                        <m:t>𝑥</m:t>
                      </m:r>
                      <m:r>
                        <a:rPr lang="en-US" sz="1600" b="0" i="1" smtClean="0">
                          <a:latin typeface="Cambria Math" panose="02040503050406030204" pitchFamily="18" charset="0"/>
                        </a:rPr>
                        <m:t> </m:t>
                      </m:r>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5 </m:t>
                          </m:r>
                          <m:r>
                            <a:rPr lang="en-US" sz="1600" b="0" i="1" smtClean="0">
                              <a:latin typeface="Cambria Math" panose="02040503050406030204" pitchFamily="18" charset="0"/>
                            </a:rPr>
                            <m:t>𝑀𝑊</m:t>
                          </m:r>
                        </m:num>
                        <m:den>
                          <m:r>
                            <a:rPr lang="en-US" sz="1600" b="0" i="1" smtClean="0">
                              <a:latin typeface="Cambria Math" panose="02040503050406030204" pitchFamily="18" charset="0"/>
                            </a:rPr>
                            <m:t>20 </m:t>
                          </m:r>
                          <m:r>
                            <a:rPr lang="en-US" sz="1600" b="0" i="1" smtClean="0">
                              <a:latin typeface="Cambria Math" panose="02040503050406030204" pitchFamily="18" charset="0"/>
                            </a:rPr>
                            <m:t>𝑀𝑊</m:t>
                          </m:r>
                        </m:den>
                      </m:f>
                      <m:r>
                        <a:rPr lang="en-US" sz="1600" b="0" i="1" smtClean="0">
                          <a:latin typeface="Cambria Math" panose="02040503050406030204" pitchFamily="18" charset="0"/>
                        </a:rPr>
                        <m:t>=$2.50 </m:t>
                      </m:r>
                    </m:oMath>
                  </m:oMathPara>
                </a14:m>
                <a:endParaRPr lang="en-US" sz="1600"/>
              </a:p>
            </p:txBody>
          </p:sp>
        </mc:Choice>
        <mc:Fallback>
          <p:sp>
            <p:nvSpPr>
              <p:cNvPr id="35" name="TextBox 34">
                <a:extLst>
                  <a:ext uri="{FF2B5EF4-FFF2-40B4-BE49-F238E27FC236}">
                    <a16:creationId xmlns:a16="http://schemas.microsoft.com/office/drawing/2014/main" id="{09591FC0-9FEB-7E37-2712-492BE41CC2FF}"/>
                  </a:ext>
                </a:extLst>
              </p:cNvPr>
              <p:cNvSpPr txBox="1">
                <a:spLocks noRot="1" noChangeAspect="1" noMove="1" noResize="1" noEditPoints="1" noAdjustHandles="1" noChangeArrowheads="1" noChangeShapeType="1" noTextEdit="1"/>
              </p:cNvSpPr>
              <p:nvPr/>
            </p:nvSpPr>
            <p:spPr>
              <a:xfrm>
                <a:off x="2050297" y="4043817"/>
                <a:ext cx="2779094" cy="467629"/>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6" name="TextBox 35">
                <a:extLst>
                  <a:ext uri="{FF2B5EF4-FFF2-40B4-BE49-F238E27FC236}">
                    <a16:creationId xmlns:a16="http://schemas.microsoft.com/office/drawing/2014/main" id="{4677F16B-228C-44F6-21C0-396A11ED0305}"/>
                  </a:ext>
                </a:extLst>
              </p:cNvPr>
              <p:cNvSpPr txBox="1"/>
              <p:nvPr/>
            </p:nvSpPr>
            <p:spPr>
              <a:xfrm>
                <a:off x="2071681" y="4705080"/>
                <a:ext cx="2852769" cy="46762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600" b="0" i="1" smtClean="0">
                              <a:latin typeface="Cambria Math" panose="02040503050406030204" pitchFamily="18" charset="0"/>
                            </a:rPr>
                          </m:ctrlPr>
                        </m:sSubPr>
                        <m:e>
                          <m:r>
                            <a:rPr lang="en-US" sz="1600" i="1">
                              <a:latin typeface="Cambria Math" panose="02040503050406030204" pitchFamily="18" charset="0"/>
                            </a:rPr>
                            <m:t>𝐵𝑢𝑠</m:t>
                          </m:r>
                        </m:e>
                        <m:sub>
                          <m:r>
                            <a:rPr lang="en-US" sz="1600" b="0" i="1" smtClean="0">
                              <a:latin typeface="Cambria Math" panose="02040503050406030204" pitchFamily="18" charset="0"/>
                            </a:rPr>
                            <m:t>2</m:t>
                          </m:r>
                        </m:sub>
                      </m:sSub>
                      <m:r>
                        <a:rPr lang="en-US" sz="1600" b="0" i="1" smtClean="0">
                          <a:latin typeface="Cambria Math" panose="02040503050406030204" pitchFamily="18" charset="0"/>
                        </a:rPr>
                        <m:t>=$20 </m:t>
                      </m:r>
                      <m:r>
                        <a:rPr lang="en-US" sz="1600" b="0" i="1" smtClean="0">
                          <a:latin typeface="Cambria Math" panose="02040503050406030204" pitchFamily="18" charset="0"/>
                        </a:rPr>
                        <m:t>𝑥</m:t>
                      </m:r>
                      <m:r>
                        <a:rPr lang="en-US" sz="1600" b="0" i="1" smtClean="0">
                          <a:latin typeface="Cambria Math" panose="02040503050406030204" pitchFamily="18" charset="0"/>
                        </a:rPr>
                        <m:t> </m:t>
                      </m:r>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15 </m:t>
                          </m:r>
                          <m:r>
                            <a:rPr lang="en-US" sz="1600" b="0" i="1" smtClean="0">
                              <a:latin typeface="Cambria Math" panose="02040503050406030204" pitchFamily="18" charset="0"/>
                            </a:rPr>
                            <m:t>𝑀𝑊</m:t>
                          </m:r>
                        </m:num>
                        <m:den>
                          <m:r>
                            <a:rPr lang="en-US" sz="1600" b="0" i="1" smtClean="0">
                              <a:latin typeface="Cambria Math" panose="02040503050406030204" pitchFamily="18" charset="0"/>
                            </a:rPr>
                            <m:t>20 </m:t>
                          </m:r>
                          <m:r>
                            <a:rPr lang="en-US" sz="1600" b="0" i="1" smtClean="0">
                              <a:latin typeface="Cambria Math" panose="02040503050406030204" pitchFamily="18" charset="0"/>
                            </a:rPr>
                            <m:t>𝑀𝑊</m:t>
                          </m:r>
                        </m:den>
                      </m:f>
                      <m:r>
                        <a:rPr lang="en-US" sz="1600" b="0" i="1" smtClean="0">
                          <a:latin typeface="Cambria Math" panose="02040503050406030204" pitchFamily="18" charset="0"/>
                        </a:rPr>
                        <m:t>=$15.00</m:t>
                      </m:r>
                    </m:oMath>
                  </m:oMathPara>
                </a14:m>
                <a:endParaRPr lang="en-US" sz="1600"/>
              </a:p>
            </p:txBody>
          </p:sp>
        </mc:Choice>
        <mc:Fallback>
          <p:sp>
            <p:nvSpPr>
              <p:cNvPr id="36" name="TextBox 35">
                <a:extLst>
                  <a:ext uri="{FF2B5EF4-FFF2-40B4-BE49-F238E27FC236}">
                    <a16:creationId xmlns:a16="http://schemas.microsoft.com/office/drawing/2014/main" id="{4677F16B-228C-44F6-21C0-396A11ED0305}"/>
                  </a:ext>
                </a:extLst>
              </p:cNvPr>
              <p:cNvSpPr txBox="1">
                <a:spLocks noRot="1" noChangeAspect="1" noMove="1" noResize="1" noEditPoints="1" noAdjustHandles="1" noChangeArrowheads="1" noChangeShapeType="1" noTextEdit="1"/>
              </p:cNvSpPr>
              <p:nvPr/>
            </p:nvSpPr>
            <p:spPr>
              <a:xfrm>
                <a:off x="2071681" y="4705080"/>
                <a:ext cx="2852769" cy="467629"/>
              </a:xfrm>
              <a:prstGeom prst="rect">
                <a:avLst/>
              </a:prstGeom>
              <a:blipFill>
                <a:blip r:embed="rId3"/>
                <a:stretch>
                  <a:fillRect/>
                </a:stretch>
              </a:blipFill>
            </p:spPr>
            <p:txBody>
              <a:bodyPr/>
              <a:lstStyle/>
              <a:p>
                <a:r>
                  <a:rPr lang="en-US">
                    <a:noFill/>
                  </a:rPr>
                  <a:t> </a:t>
                </a:r>
              </a:p>
            </p:txBody>
          </p:sp>
        </mc:Fallback>
      </mc:AlternateContent>
      <p:sp>
        <p:nvSpPr>
          <p:cNvPr id="3" name="Oval 2">
            <a:extLst>
              <a:ext uri="{FF2B5EF4-FFF2-40B4-BE49-F238E27FC236}">
                <a16:creationId xmlns:a16="http://schemas.microsoft.com/office/drawing/2014/main" id="{1D123EFB-F4E6-248B-4597-7F7C6F20F8D4}"/>
              </a:ext>
            </a:extLst>
          </p:cNvPr>
          <p:cNvSpPr/>
          <p:nvPr/>
        </p:nvSpPr>
        <p:spPr>
          <a:xfrm>
            <a:off x="2156145" y="2533330"/>
            <a:ext cx="149166" cy="152400"/>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sz="1600"/>
          </a:p>
        </p:txBody>
      </p:sp>
      <p:sp>
        <p:nvSpPr>
          <p:cNvPr id="5" name="TextBox 4">
            <a:extLst>
              <a:ext uri="{FF2B5EF4-FFF2-40B4-BE49-F238E27FC236}">
                <a16:creationId xmlns:a16="http://schemas.microsoft.com/office/drawing/2014/main" id="{265F4096-5671-06C0-9201-8A72839D1EDF}"/>
              </a:ext>
            </a:extLst>
          </p:cNvPr>
          <p:cNvSpPr txBox="1"/>
          <p:nvPr/>
        </p:nvSpPr>
        <p:spPr>
          <a:xfrm>
            <a:off x="2335645" y="2424864"/>
            <a:ext cx="820410" cy="338554"/>
          </a:xfrm>
          <a:prstGeom prst="rect">
            <a:avLst/>
          </a:prstGeom>
          <a:noFill/>
        </p:spPr>
        <p:txBody>
          <a:bodyPr wrap="square" rtlCol="0">
            <a:spAutoFit/>
          </a:bodyPr>
          <a:lstStyle/>
          <a:p>
            <a:r>
              <a:rPr lang="en-US" sz="1600"/>
              <a:t>Bus 1</a:t>
            </a:r>
          </a:p>
        </p:txBody>
      </p:sp>
      <p:sp>
        <p:nvSpPr>
          <p:cNvPr id="7" name="TextBox 6">
            <a:extLst>
              <a:ext uri="{FF2B5EF4-FFF2-40B4-BE49-F238E27FC236}">
                <a16:creationId xmlns:a16="http://schemas.microsoft.com/office/drawing/2014/main" id="{5F37E387-4C42-D55D-6648-83184F786401}"/>
              </a:ext>
            </a:extLst>
          </p:cNvPr>
          <p:cNvSpPr txBox="1"/>
          <p:nvPr/>
        </p:nvSpPr>
        <p:spPr>
          <a:xfrm>
            <a:off x="2085776" y="2714206"/>
            <a:ext cx="1309542" cy="523220"/>
          </a:xfrm>
          <a:prstGeom prst="rect">
            <a:avLst/>
          </a:prstGeom>
          <a:noFill/>
        </p:spPr>
        <p:txBody>
          <a:bodyPr wrap="square" rtlCol="0">
            <a:spAutoFit/>
          </a:bodyPr>
          <a:lstStyle/>
          <a:p>
            <a:r>
              <a:rPr lang="en-US" sz="1400"/>
              <a:t>LMP: $10</a:t>
            </a:r>
          </a:p>
          <a:p>
            <a:r>
              <a:rPr lang="en-US" sz="1400"/>
              <a:t>Load: 5 MW</a:t>
            </a:r>
          </a:p>
        </p:txBody>
      </p:sp>
      <p:sp>
        <p:nvSpPr>
          <p:cNvPr id="12" name="TextBox 11">
            <a:extLst>
              <a:ext uri="{FF2B5EF4-FFF2-40B4-BE49-F238E27FC236}">
                <a16:creationId xmlns:a16="http://schemas.microsoft.com/office/drawing/2014/main" id="{53132195-FD08-3C68-4B0E-B1FB6E76F2C6}"/>
              </a:ext>
            </a:extLst>
          </p:cNvPr>
          <p:cNvSpPr txBox="1"/>
          <p:nvPr/>
        </p:nvSpPr>
        <p:spPr>
          <a:xfrm>
            <a:off x="4145884" y="3229778"/>
            <a:ext cx="65" cy="276999"/>
          </a:xfrm>
          <a:prstGeom prst="rect">
            <a:avLst/>
          </a:prstGeom>
          <a:noFill/>
        </p:spPr>
        <p:txBody>
          <a:bodyPr wrap="none" lIns="0" tIns="0" rIns="0" bIns="0" rtlCol="0">
            <a:spAutoFit/>
          </a:bodyPr>
          <a:lstStyle/>
          <a:p>
            <a:endParaRPr lang="en-US"/>
          </a:p>
        </p:txBody>
      </p:sp>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9D10545E-F5C8-95E6-0B4F-B490DABA7EDC}"/>
                  </a:ext>
                </a:extLst>
              </p:cNvPr>
              <p:cNvSpPr txBox="1"/>
              <p:nvPr/>
            </p:nvSpPr>
            <p:spPr>
              <a:xfrm>
                <a:off x="2050297" y="5475708"/>
                <a:ext cx="4362733" cy="2862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i="1">
                              <a:latin typeface="Cambria Math" panose="02040503050406030204" pitchFamily="18" charset="0"/>
                            </a:rPr>
                            <m:t>𝐿𝑀𝑃</m:t>
                          </m:r>
                        </m:e>
                        <m:sub>
                          <m:r>
                            <a:rPr lang="en-US" b="0" i="1" smtClean="0">
                              <a:latin typeface="Cambria Math" panose="02040503050406030204" pitchFamily="18" charset="0"/>
                            </a:rPr>
                            <m:t>.</m:t>
                          </m:r>
                          <m:r>
                            <a:rPr lang="en-US" b="0" i="1" smtClean="0">
                              <a:latin typeface="Cambria Math" panose="02040503050406030204" pitchFamily="18" charset="0"/>
                            </a:rPr>
                            <m:t>𝐿𝑍</m:t>
                          </m:r>
                          <m:r>
                            <a:rPr lang="en-US" b="0" i="1" smtClean="0">
                              <a:latin typeface="Cambria Math" panose="02040503050406030204" pitchFamily="18" charset="0"/>
                            </a:rPr>
                            <m:t>_</m:t>
                          </m:r>
                          <m:r>
                            <a:rPr lang="en-US" b="0" i="1" smtClean="0">
                              <a:latin typeface="Cambria Math" panose="02040503050406030204" pitchFamily="18" charset="0"/>
                            </a:rPr>
                            <m:t>𝑁𝑂𝑅𝑇𝐻</m:t>
                          </m:r>
                        </m:sub>
                      </m:sSub>
                      <m:r>
                        <a:rPr lang="en-US" b="0" i="1" smtClean="0">
                          <a:latin typeface="Cambria Math" panose="02040503050406030204" pitchFamily="18" charset="0"/>
                        </a:rPr>
                        <m:t>=$2.50+$15.00=$17.50 </m:t>
                      </m:r>
                    </m:oMath>
                  </m:oMathPara>
                </a14:m>
                <a:endParaRPr lang="en-US"/>
              </a:p>
            </p:txBody>
          </p:sp>
        </mc:Choice>
        <mc:Fallback>
          <p:sp>
            <p:nvSpPr>
              <p:cNvPr id="13" name="TextBox 12">
                <a:extLst>
                  <a:ext uri="{FF2B5EF4-FFF2-40B4-BE49-F238E27FC236}">
                    <a16:creationId xmlns:a16="http://schemas.microsoft.com/office/drawing/2014/main" id="{9D10545E-F5C8-95E6-0B4F-B490DABA7EDC}"/>
                  </a:ext>
                </a:extLst>
              </p:cNvPr>
              <p:cNvSpPr txBox="1">
                <a:spLocks noRot="1" noChangeAspect="1" noMove="1" noResize="1" noEditPoints="1" noAdjustHandles="1" noChangeArrowheads="1" noChangeShapeType="1" noTextEdit="1"/>
              </p:cNvSpPr>
              <p:nvPr/>
            </p:nvSpPr>
            <p:spPr>
              <a:xfrm>
                <a:off x="2050297" y="5475708"/>
                <a:ext cx="4362733" cy="286297"/>
              </a:xfrm>
              <a:prstGeom prst="rect">
                <a:avLst/>
              </a:prstGeom>
              <a:blipFill>
                <a:blip r:embed="rId4"/>
                <a:stretch>
                  <a:fillRect t="-2128" b="-14894"/>
                </a:stretch>
              </a:blipFill>
            </p:spPr>
            <p:txBody>
              <a:bodyPr/>
              <a:lstStyle/>
              <a:p>
                <a:r>
                  <a:rPr lang="en-US">
                    <a:noFill/>
                  </a:rPr>
                  <a:t> </a:t>
                </a:r>
              </a:p>
            </p:txBody>
          </p:sp>
        </mc:Fallback>
      </mc:AlternateContent>
      <p:sp>
        <p:nvSpPr>
          <p:cNvPr id="14" name="Flowchart: Summing Junction 13">
            <a:extLst>
              <a:ext uri="{FF2B5EF4-FFF2-40B4-BE49-F238E27FC236}">
                <a16:creationId xmlns:a16="http://schemas.microsoft.com/office/drawing/2014/main" id="{C06B7E9C-5A4F-4214-D5A1-FEE98FC4E097}"/>
              </a:ext>
            </a:extLst>
          </p:cNvPr>
          <p:cNvSpPr/>
          <p:nvPr/>
        </p:nvSpPr>
        <p:spPr>
          <a:xfrm>
            <a:off x="5620410" y="2388550"/>
            <a:ext cx="1002032" cy="936341"/>
          </a:xfrm>
          <a:prstGeom prst="flowChartSummingJunction">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86373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a:solidFill>
                  <a:schemeClr val="accent1"/>
                </a:solidFill>
              </a:rPr>
              <a:t>Background</a:t>
            </a:r>
          </a:p>
        </p:txBody>
      </p:sp>
      <p:sp>
        <p:nvSpPr>
          <p:cNvPr id="3" name="Content Placeholder 2"/>
          <p:cNvSpPr>
            <a:spLocks noGrp="1"/>
          </p:cNvSpPr>
          <p:nvPr>
            <p:ph idx="1"/>
          </p:nvPr>
        </p:nvSpPr>
        <p:spPr>
          <a:xfrm>
            <a:off x="304800" y="1219200"/>
            <a:ext cx="8534400" cy="4876800"/>
          </a:xfrm>
        </p:spPr>
        <p:txBody>
          <a:bodyPr/>
          <a:lstStyle/>
          <a:p>
            <a:pPr>
              <a:spcAft>
                <a:spcPts val="1200"/>
              </a:spcAft>
            </a:pPr>
            <a:r>
              <a:rPr lang="en-US" sz="1600"/>
              <a:t>ERCOT determined that the error was related to the method in which MMS determines if an Electrical Bus is associated with an ESR Load Resource. The MMS relies on a set of tables from the Network Model Management System (NMMS) to determine if an Electrical Bus is associated with an ESR Load Resource. Those associated Electrical Buses are then excluded from Load Zone Price calculations. However, this table dependency and a recent change to one of those NMMS tables resulted in the MMS incorrectly including those Electrical Buses in the Load Zone calculations</a:t>
            </a:r>
          </a:p>
          <a:p>
            <a:pPr>
              <a:spcAft>
                <a:spcPts val="600"/>
              </a:spcAft>
            </a:pPr>
            <a:r>
              <a:rPr lang="en-US" sz="1600"/>
              <a:t>ERCOT staff implemented a fix to the MMS on March 8, 2023, that resolved this issue. This took effect for the RTM for Operating Day (OD) March 8, 2023, and for the DAM for OD March 9, 2023.</a:t>
            </a:r>
          </a:p>
          <a:p>
            <a:pPr>
              <a:spcAft>
                <a:spcPts val="600"/>
              </a:spcAft>
            </a:pPr>
            <a:r>
              <a:rPr lang="en-US" sz="1600"/>
              <a:t>Potential impact to the RTM was limited to February 8, 2023 through March 7, 2023.</a:t>
            </a:r>
          </a:p>
          <a:p>
            <a:pPr>
              <a:spcAft>
                <a:spcPts val="600"/>
              </a:spcAft>
            </a:pPr>
            <a:r>
              <a:rPr lang="en-US" sz="1600"/>
              <a:t>Potential impact to the DAM was limited to February 9, 2023 through March 8, 2023.</a:t>
            </a:r>
          </a:p>
          <a:p>
            <a:pPr>
              <a:spcAft>
                <a:spcPts val="600"/>
              </a:spcAft>
            </a:pPr>
            <a:r>
              <a:rPr lang="en-US" sz="1600"/>
              <a:t>Upon completion of the investigation, an update notice, </a:t>
            </a:r>
            <a:r>
              <a:rPr lang="en-US" sz="1600">
                <a:hlinkClick r:id="rId3"/>
              </a:rPr>
              <a:t>M-C030923-02</a:t>
            </a:r>
            <a:r>
              <a:rPr lang="en-US" sz="1600"/>
              <a:t>, was sent on April 25, 2023 @ 3:56 PM.</a:t>
            </a:r>
            <a:endParaRPr lang="en-US" sz="2000"/>
          </a:p>
          <a:p>
            <a:pPr>
              <a:spcAft>
                <a:spcPts val="600"/>
              </a:spcAft>
            </a:pPr>
            <a:r>
              <a:rPr lang="en-US" sz="1600"/>
              <a:t>ERCOT has since implemented additional MMS model validation steps to ensure this doesn’t happen in the future.</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30224296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a:t>RTM </a:t>
            </a:r>
            <a:r>
              <a:rPr lang="en-US" b="1">
                <a:solidFill>
                  <a:schemeClr val="accent1"/>
                </a:solidFill>
              </a:rPr>
              <a:t>Impact Analysis</a:t>
            </a:r>
          </a:p>
        </p:txBody>
      </p:sp>
      <p:sp>
        <p:nvSpPr>
          <p:cNvPr id="3" name="Content Placeholder 2"/>
          <p:cNvSpPr>
            <a:spLocks noGrp="1"/>
          </p:cNvSpPr>
          <p:nvPr>
            <p:ph idx="1"/>
          </p:nvPr>
        </p:nvSpPr>
        <p:spPr>
          <a:xfrm>
            <a:off x="304800" y="1219200"/>
            <a:ext cx="8534400" cy="4876800"/>
          </a:xfrm>
        </p:spPr>
        <p:txBody>
          <a:bodyPr/>
          <a:lstStyle/>
          <a:p>
            <a:pPr marL="0" indent="0">
              <a:buNone/>
            </a:pPr>
            <a:endParaRPr lang="en-US" sz="2000">
              <a:solidFill>
                <a:schemeClr val="tx2"/>
              </a:solidFill>
            </a:endParaRPr>
          </a:p>
          <a:p>
            <a:pPr marL="0" indent="0">
              <a:lnSpc>
                <a:spcPct val="150000"/>
              </a:lnSpc>
              <a:buNone/>
            </a:pPr>
            <a:endParaRPr lang="en-US" sz="2000"/>
          </a:p>
          <a:p>
            <a:pPr marL="0" indent="0">
              <a:lnSpc>
                <a:spcPct val="150000"/>
              </a:lnSpc>
              <a:buNone/>
            </a:pPr>
            <a:endParaRPr lang="en-US" sz="200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
        <p:nvSpPr>
          <p:cNvPr id="6" name="Content Placeholder 2">
            <a:extLst>
              <a:ext uri="{FF2B5EF4-FFF2-40B4-BE49-F238E27FC236}">
                <a16:creationId xmlns:a16="http://schemas.microsoft.com/office/drawing/2014/main" id="{2121BDC8-D4D8-C22C-3DBF-4367CC88CAF1}"/>
              </a:ext>
            </a:extLst>
          </p:cNvPr>
          <p:cNvSpPr txBox="1">
            <a:spLocks/>
          </p:cNvSpPr>
          <p:nvPr/>
        </p:nvSpPr>
        <p:spPr>
          <a:xfrm>
            <a:off x="457200" y="1371600"/>
            <a:ext cx="8534400" cy="48768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US" sz="1600"/>
              <a:t>ERCOT has concluded that there were zero ODs that met criteria for seeking ERCOT Board of Directors (Board) approval for price correction.</a:t>
            </a:r>
          </a:p>
          <a:p>
            <a:pPr>
              <a:spcAft>
                <a:spcPts val="1200"/>
              </a:spcAft>
            </a:pPr>
            <a:r>
              <a:rPr lang="en-US" sz="1600"/>
              <a:t>ERCOT Protocols Section 6.3(7)(b) requires that the absolute value impact to any single Counter-Party (CP) meet one of the following two criteria before seeking approval from the Board.</a:t>
            </a:r>
          </a:p>
          <a:p>
            <a:pPr marL="857250" lvl="1" indent="-400050">
              <a:spcAft>
                <a:spcPts val="1200"/>
              </a:spcAft>
              <a:buFont typeface="+mj-lt"/>
              <a:buAutoNum type="romanLcPeriod"/>
            </a:pPr>
            <a:r>
              <a:rPr lang="en-US" sz="1600"/>
              <a:t>2% and also greater than $20,000; or</a:t>
            </a:r>
          </a:p>
          <a:p>
            <a:pPr marL="857250" lvl="1" indent="-400050">
              <a:spcAft>
                <a:spcPts val="1200"/>
              </a:spcAft>
              <a:buFont typeface="+mj-lt"/>
              <a:buAutoNum type="romanLcPeriod"/>
            </a:pPr>
            <a:r>
              <a:rPr lang="en-US" sz="1600"/>
              <a:t>20% and also greater than $2000.</a:t>
            </a:r>
          </a:p>
          <a:p>
            <a:pPr marL="457200" indent="-400050">
              <a:spcAft>
                <a:spcPts val="1200"/>
              </a:spcAft>
            </a:pPr>
            <a:r>
              <a:rPr lang="en-US" sz="1600"/>
              <a:t>The absolute value impacts across all ODs for the RTM to any single CP with a dollar impact greater than $2,000 are shown in the table below.</a:t>
            </a:r>
          </a:p>
          <a:p>
            <a:pPr marL="0" indent="0">
              <a:lnSpc>
                <a:spcPct val="150000"/>
              </a:lnSpc>
              <a:buFont typeface="Arial" panose="020B0604020202020204" pitchFamily="34" charset="0"/>
              <a:buNone/>
            </a:pPr>
            <a:endParaRPr lang="en-US" sz="2000"/>
          </a:p>
        </p:txBody>
      </p:sp>
      <p:graphicFrame>
        <p:nvGraphicFramePr>
          <p:cNvPr id="7" name="Table 6">
            <a:extLst>
              <a:ext uri="{FF2B5EF4-FFF2-40B4-BE49-F238E27FC236}">
                <a16:creationId xmlns:a16="http://schemas.microsoft.com/office/drawing/2014/main" id="{A7B31CA3-FC69-D9DF-887B-313B9229C9EF}"/>
              </a:ext>
            </a:extLst>
          </p:cNvPr>
          <p:cNvGraphicFramePr>
            <a:graphicFrameLocks noGrp="1"/>
          </p:cNvGraphicFramePr>
          <p:nvPr>
            <p:extLst>
              <p:ext uri="{D42A27DB-BD31-4B8C-83A1-F6EECF244321}">
                <p14:modId xmlns:p14="http://schemas.microsoft.com/office/powerpoint/2010/main" val="2584703295"/>
              </p:ext>
            </p:extLst>
          </p:nvPr>
        </p:nvGraphicFramePr>
        <p:xfrm>
          <a:off x="2362200" y="4623318"/>
          <a:ext cx="4110355" cy="1447800"/>
        </p:xfrm>
        <a:graphic>
          <a:graphicData uri="http://schemas.openxmlformats.org/drawingml/2006/table">
            <a:tbl>
              <a:tblPr firstRow="1" firstCol="1" bandRow="1">
                <a:tableStyleId>{5C22544A-7EE6-4342-B048-85BDC9FD1C3A}</a:tableStyleId>
              </a:tblPr>
              <a:tblGrid>
                <a:gridCol w="2054848">
                  <a:extLst>
                    <a:ext uri="{9D8B030D-6E8A-4147-A177-3AD203B41FA5}">
                      <a16:colId xmlns:a16="http://schemas.microsoft.com/office/drawing/2014/main" val="2159140609"/>
                    </a:ext>
                  </a:extLst>
                </a:gridCol>
                <a:gridCol w="2055507">
                  <a:extLst>
                    <a:ext uri="{9D8B030D-6E8A-4147-A177-3AD203B41FA5}">
                      <a16:colId xmlns:a16="http://schemas.microsoft.com/office/drawing/2014/main" val="1167756701"/>
                    </a:ext>
                  </a:extLst>
                </a:gridCol>
              </a:tblGrid>
              <a:tr h="244476">
                <a:tc>
                  <a:txBody>
                    <a:bodyPr/>
                    <a:lstStyle/>
                    <a:p>
                      <a:pPr marL="0" marR="0" algn="ctr">
                        <a:lnSpc>
                          <a:spcPct val="107000"/>
                        </a:lnSpc>
                        <a:spcBef>
                          <a:spcPts val="0"/>
                        </a:spcBef>
                        <a:spcAft>
                          <a:spcPts val="1200"/>
                        </a:spcAft>
                      </a:pPr>
                      <a:r>
                        <a:rPr lang="en-US" sz="1000">
                          <a:effectLst/>
                        </a:rPr>
                        <a:t>Dollar Impact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rgbClr val="00AEC7"/>
                    </a:solidFill>
                  </a:tcPr>
                </a:tc>
                <a:tc>
                  <a:txBody>
                    <a:bodyPr/>
                    <a:lstStyle/>
                    <a:p>
                      <a:pPr marL="0" marR="0" algn="ctr">
                        <a:lnSpc>
                          <a:spcPct val="107000"/>
                        </a:lnSpc>
                        <a:spcBef>
                          <a:spcPts val="0"/>
                        </a:spcBef>
                        <a:spcAft>
                          <a:spcPts val="1200"/>
                        </a:spcAft>
                      </a:pPr>
                      <a:r>
                        <a:rPr lang="en-US" sz="1000">
                          <a:effectLst/>
                        </a:rPr>
                        <a:t>Percent Impact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575896030"/>
                  </a:ext>
                </a:extLst>
              </a:tr>
              <a:tr h="300831">
                <a:tc>
                  <a:txBody>
                    <a:bodyPr/>
                    <a:lstStyle/>
                    <a:p>
                      <a:pPr marL="0" marR="0" algn="ctr" defTabSz="914400" rtl="0" eaLnBrk="1" latinLnBrk="0" hangingPunct="1">
                        <a:lnSpc>
                          <a:spcPct val="107000"/>
                        </a:lnSpc>
                        <a:spcBef>
                          <a:spcPts val="0"/>
                        </a:spcBef>
                        <a:spcAft>
                          <a:spcPts val="0"/>
                        </a:spcAft>
                      </a:pPr>
                      <a:r>
                        <a:rPr lang="en-US" sz="1000" b="0" kern="1200">
                          <a:solidFill>
                            <a:schemeClr val="dk1"/>
                          </a:solidFill>
                          <a:effectLst/>
                          <a:latin typeface="+mn-lt"/>
                          <a:ea typeface="+mn-ea"/>
                          <a:cs typeface="+mn-cs"/>
                        </a:rPr>
                        <a:t>$4,670.87</a:t>
                      </a:r>
                    </a:p>
                  </a:txBody>
                  <a:tcPr marL="68580" marR="68580" marT="0" marB="0" anchor="ctr">
                    <a:solidFill>
                      <a:srgbClr val="CBE3EB"/>
                    </a:solidFill>
                  </a:tcPr>
                </a:tc>
                <a:tc>
                  <a:txBody>
                    <a:bodyPr/>
                    <a:lstStyle/>
                    <a:p>
                      <a:pPr marL="0" marR="0" algn="ctr">
                        <a:lnSpc>
                          <a:spcPct val="107000"/>
                        </a:lnSpc>
                        <a:spcBef>
                          <a:spcPts val="0"/>
                        </a:spcBef>
                        <a:spcAft>
                          <a:spcPts val="0"/>
                        </a:spcAft>
                      </a:pPr>
                      <a:r>
                        <a:rPr lang="en-US" sz="1000">
                          <a:effectLst/>
                        </a:rPr>
                        <a:t>0.160%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rgbClr val="CBE3EB"/>
                    </a:solidFill>
                  </a:tcPr>
                </a:tc>
                <a:extLst>
                  <a:ext uri="{0D108BD9-81ED-4DB2-BD59-A6C34878D82A}">
                    <a16:rowId xmlns:a16="http://schemas.microsoft.com/office/drawing/2014/main" val="3049889751"/>
                  </a:ext>
                </a:extLst>
              </a:tr>
              <a:tr h="300831">
                <a:tc>
                  <a:txBody>
                    <a:bodyPr/>
                    <a:lstStyle/>
                    <a:p>
                      <a:pPr marL="0" marR="0" algn="ctr" defTabSz="914400" rtl="0" eaLnBrk="1" latinLnBrk="0" hangingPunct="1">
                        <a:lnSpc>
                          <a:spcPct val="107000"/>
                        </a:lnSpc>
                        <a:spcBef>
                          <a:spcPts val="0"/>
                        </a:spcBef>
                        <a:spcAft>
                          <a:spcPts val="0"/>
                        </a:spcAft>
                      </a:pPr>
                      <a:r>
                        <a:rPr lang="en-US" sz="1000" b="0" kern="1200">
                          <a:solidFill>
                            <a:schemeClr val="dk1"/>
                          </a:solidFill>
                          <a:effectLst/>
                          <a:latin typeface="+mn-lt"/>
                          <a:ea typeface="+mn-ea"/>
                          <a:cs typeface="+mn-cs"/>
                        </a:rPr>
                        <a:t>$3,846.93</a:t>
                      </a:r>
                    </a:p>
                  </a:txBody>
                  <a:tcPr marL="68580" marR="68580" marT="0" marB="0" anchor="ctr">
                    <a:solidFill>
                      <a:srgbClr val="E7F2F5"/>
                    </a:solidFill>
                  </a:tcPr>
                </a:tc>
                <a:tc>
                  <a:txBody>
                    <a:bodyPr/>
                    <a:lstStyle/>
                    <a:p>
                      <a:pPr marL="0" marR="0" algn="ctr">
                        <a:lnSpc>
                          <a:spcPct val="107000"/>
                        </a:lnSpc>
                        <a:spcBef>
                          <a:spcPts val="0"/>
                        </a:spcBef>
                        <a:spcAft>
                          <a:spcPts val="0"/>
                        </a:spcAft>
                      </a:pPr>
                      <a:r>
                        <a:rPr lang="en-US" sz="1000">
                          <a:effectLst/>
                        </a:rPr>
                        <a:t>0.330%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rgbClr val="E7F2F5"/>
                    </a:solidFill>
                  </a:tcPr>
                </a:tc>
                <a:extLst>
                  <a:ext uri="{0D108BD9-81ED-4DB2-BD59-A6C34878D82A}">
                    <a16:rowId xmlns:a16="http://schemas.microsoft.com/office/drawing/2014/main" val="1137783461"/>
                  </a:ext>
                </a:extLst>
              </a:tr>
              <a:tr h="300831">
                <a:tc>
                  <a:txBody>
                    <a:bodyPr/>
                    <a:lstStyle/>
                    <a:p>
                      <a:pPr marL="0" marR="0" algn="ctr" defTabSz="914400" rtl="0" eaLnBrk="1" latinLnBrk="0" hangingPunct="1">
                        <a:lnSpc>
                          <a:spcPct val="107000"/>
                        </a:lnSpc>
                        <a:spcBef>
                          <a:spcPts val="0"/>
                        </a:spcBef>
                        <a:spcAft>
                          <a:spcPts val="0"/>
                        </a:spcAft>
                      </a:pPr>
                      <a:r>
                        <a:rPr lang="en-US" sz="1000" b="0" kern="1200">
                          <a:solidFill>
                            <a:schemeClr val="dk1"/>
                          </a:solidFill>
                          <a:effectLst/>
                          <a:latin typeface="+mn-lt"/>
                          <a:ea typeface="+mn-ea"/>
                          <a:cs typeface="+mn-cs"/>
                        </a:rPr>
                        <a:t>$3,778.90</a:t>
                      </a:r>
                    </a:p>
                  </a:txBody>
                  <a:tcPr marL="68580" marR="68580" marT="0" marB="0" anchor="ctr">
                    <a:solidFill>
                      <a:srgbClr val="CBE3EB"/>
                    </a:solidFill>
                  </a:tcPr>
                </a:tc>
                <a:tc>
                  <a:txBody>
                    <a:bodyPr/>
                    <a:lstStyle/>
                    <a:p>
                      <a:pPr marL="0" marR="0" algn="ctr">
                        <a:lnSpc>
                          <a:spcPct val="107000"/>
                        </a:lnSpc>
                        <a:spcBef>
                          <a:spcPts val="0"/>
                        </a:spcBef>
                        <a:spcAft>
                          <a:spcPts val="0"/>
                        </a:spcAft>
                      </a:pPr>
                      <a:r>
                        <a:rPr lang="en-US" sz="1000">
                          <a:effectLst/>
                        </a:rPr>
                        <a:t>0.101%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541175286"/>
                  </a:ext>
                </a:extLst>
              </a:tr>
              <a:tr h="300831">
                <a:tc>
                  <a:txBody>
                    <a:bodyPr/>
                    <a:lstStyle/>
                    <a:p>
                      <a:pPr marL="0" marR="0" algn="ctr" defTabSz="914400" rtl="0" eaLnBrk="1" latinLnBrk="0" hangingPunct="1">
                        <a:lnSpc>
                          <a:spcPct val="107000"/>
                        </a:lnSpc>
                        <a:spcBef>
                          <a:spcPts val="0"/>
                        </a:spcBef>
                        <a:spcAft>
                          <a:spcPts val="0"/>
                        </a:spcAft>
                      </a:pPr>
                      <a:r>
                        <a:rPr lang="en-US" sz="1000" b="0" kern="1200">
                          <a:solidFill>
                            <a:schemeClr val="dk1"/>
                          </a:solidFill>
                          <a:effectLst/>
                          <a:latin typeface="+mn-lt"/>
                          <a:ea typeface="+mn-ea"/>
                          <a:cs typeface="+mn-cs"/>
                        </a:rPr>
                        <a:t>$2,573.72</a:t>
                      </a:r>
                    </a:p>
                  </a:txBody>
                  <a:tcPr marL="68580" marR="68580" marT="0" marB="0" anchor="ctr">
                    <a:solidFill>
                      <a:srgbClr val="E7F2F5"/>
                    </a:solidFill>
                  </a:tcPr>
                </a:tc>
                <a:tc>
                  <a:txBody>
                    <a:bodyPr/>
                    <a:lstStyle/>
                    <a:p>
                      <a:pPr marL="0" marR="0" algn="ctr">
                        <a:lnSpc>
                          <a:spcPct val="107000"/>
                        </a:lnSpc>
                        <a:spcBef>
                          <a:spcPts val="0"/>
                        </a:spcBef>
                        <a:spcAft>
                          <a:spcPts val="0"/>
                        </a:spcAft>
                      </a:pPr>
                      <a:r>
                        <a:rPr lang="en-US" sz="1000">
                          <a:effectLst/>
                        </a:rPr>
                        <a:t>1.432%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28999583"/>
                  </a:ext>
                </a:extLst>
              </a:tr>
            </a:tbl>
          </a:graphicData>
        </a:graphic>
      </p:graphicFrame>
    </p:spTree>
    <p:extLst>
      <p:ext uri="{BB962C8B-B14F-4D97-AF65-F5344CB8AC3E}">
        <p14:creationId xmlns:p14="http://schemas.microsoft.com/office/powerpoint/2010/main" val="39728768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a:solidFill>
                  <a:schemeClr val="accent1"/>
                </a:solidFill>
              </a:rPr>
              <a:t>DAM Impact Analysis</a:t>
            </a:r>
          </a:p>
        </p:txBody>
      </p:sp>
      <p:sp>
        <p:nvSpPr>
          <p:cNvPr id="3" name="Content Placeholder 2"/>
          <p:cNvSpPr>
            <a:spLocks noGrp="1"/>
          </p:cNvSpPr>
          <p:nvPr>
            <p:ph idx="1"/>
          </p:nvPr>
        </p:nvSpPr>
        <p:spPr>
          <a:xfrm>
            <a:off x="304800" y="1219200"/>
            <a:ext cx="8534400" cy="4876800"/>
          </a:xfrm>
        </p:spPr>
        <p:txBody>
          <a:bodyPr/>
          <a:lstStyle/>
          <a:p>
            <a:pPr>
              <a:spcAft>
                <a:spcPts val="1200"/>
              </a:spcAft>
            </a:pPr>
            <a:r>
              <a:rPr lang="en-US" sz="1200"/>
              <a:t>ERCOT has determined that there were 16 ODs for the DAM that meet the criteria for seeking Board approval for price correction, as specified in Protocol Section 4.5.3(6)(b). The number of Counter-Parties meeting one of the two criteria for significance are shown in the table below for each OD that met the criteria for seeking Board approval for price correction for the DAM:</a:t>
            </a:r>
          </a:p>
          <a:p>
            <a:pPr>
              <a:spcAft>
                <a:spcPts val="1200"/>
              </a:spcAft>
            </a:pPr>
            <a:endParaRPr lang="en-US" sz="1400"/>
          </a:p>
          <a:p>
            <a:pPr marL="0" indent="0">
              <a:lnSpc>
                <a:spcPct val="150000"/>
              </a:lnSpc>
              <a:buNone/>
            </a:pPr>
            <a:endParaRPr lang="en-US" sz="200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graphicFrame>
        <p:nvGraphicFramePr>
          <p:cNvPr id="8" name="Table 8">
            <a:extLst>
              <a:ext uri="{FF2B5EF4-FFF2-40B4-BE49-F238E27FC236}">
                <a16:creationId xmlns:a16="http://schemas.microsoft.com/office/drawing/2014/main" id="{78AF2492-1257-342B-5671-2E67B5EC96A6}"/>
              </a:ext>
            </a:extLst>
          </p:cNvPr>
          <p:cNvGraphicFramePr>
            <a:graphicFrameLocks noGrp="1"/>
          </p:cNvGraphicFramePr>
          <p:nvPr>
            <p:extLst>
              <p:ext uri="{D42A27DB-BD31-4B8C-83A1-F6EECF244321}">
                <p14:modId xmlns:p14="http://schemas.microsoft.com/office/powerpoint/2010/main" val="2709304389"/>
              </p:ext>
            </p:extLst>
          </p:nvPr>
        </p:nvGraphicFramePr>
        <p:xfrm>
          <a:off x="2057400" y="2133600"/>
          <a:ext cx="5181600" cy="4037008"/>
        </p:xfrm>
        <a:graphic>
          <a:graphicData uri="http://schemas.openxmlformats.org/drawingml/2006/table">
            <a:tbl>
              <a:tblPr firstRow="1" bandRow="1">
                <a:tableStyleId>{5C22544A-7EE6-4342-B048-85BDC9FD1C3A}</a:tableStyleId>
              </a:tblPr>
              <a:tblGrid>
                <a:gridCol w="1727200">
                  <a:extLst>
                    <a:ext uri="{9D8B030D-6E8A-4147-A177-3AD203B41FA5}">
                      <a16:colId xmlns:a16="http://schemas.microsoft.com/office/drawing/2014/main" val="327143388"/>
                    </a:ext>
                  </a:extLst>
                </a:gridCol>
                <a:gridCol w="1727200">
                  <a:extLst>
                    <a:ext uri="{9D8B030D-6E8A-4147-A177-3AD203B41FA5}">
                      <a16:colId xmlns:a16="http://schemas.microsoft.com/office/drawing/2014/main" val="803865350"/>
                    </a:ext>
                  </a:extLst>
                </a:gridCol>
                <a:gridCol w="1727200">
                  <a:extLst>
                    <a:ext uri="{9D8B030D-6E8A-4147-A177-3AD203B41FA5}">
                      <a16:colId xmlns:a16="http://schemas.microsoft.com/office/drawing/2014/main" val="2393787157"/>
                    </a:ext>
                  </a:extLst>
                </a:gridCol>
              </a:tblGrid>
              <a:tr h="440502">
                <a:tc>
                  <a:txBody>
                    <a:bodyPr/>
                    <a:lstStyle/>
                    <a:p>
                      <a:pPr marL="0" marR="0" algn="ctr">
                        <a:spcBef>
                          <a:spcPts val="600"/>
                        </a:spcBef>
                        <a:spcAft>
                          <a:spcPts val="600"/>
                        </a:spcAft>
                      </a:pPr>
                      <a:r>
                        <a:rPr lang="en-US" sz="1000" b="1">
                          <a:solidFill>
                            <a:schemeClr val="bg1"/>
                          </a:solidFill>
                          <a:effectLst/>
                          <a:latin typeface="Arial" panose="020B0604020202020204" pitchFamily="34" charset="0"/>
                        </a:rPr>
                        <a:t>Operating Day</a:t>
                      </a:r>
                      <a:endParaRPr lang="en-US" sz="110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600"/>
                        </a:spcAft>
                      </a:pPr>
                      <a:r>
                        <a:rPr lang="en-US" sz="1000" b="1">
                          <a:solidFill>
                            <a:schemeClr val="bg1"/>
                          </a:solidFill>
                          <a:effectLst/>
                          <a:latin typeface="Arial" panose="020B0604020202020204" pitchFamily="34" charset="0"/>
                        </a:rPr>
                        <a:t>Counter-Parties meeting criteria in Protocol Section 4.5.3(6)(b)(</a:t>
                      </a:r>
                      <a:r>
                        <a:rPr lang="en-US" sz="1000" b="1" err="1">
                          <a:solidFill>
                            <a:schemeClr val="bg1"/>
                          </a:solidFill>
                          <a:effectLst/>
                          <a:latin typeface="Arial" panose="020B0604020202020204" pitchFamily="34" charset="0"/>
                        </a:rPr>
                        <a:t>i</a:t>
                      </a:r>
                      <a:r>
                        <a:rPr lang="en-US" sz="1000" b="1">
                          <a:solidFill>
                            <a:schemeClr val="bg1"/>
                          </a:solidFill>
                          <a:effectLst/>
                          <a:latin typeface="Arial" panose="020B0604020202020204" pitchFamily="34" charset="0"/>
                        </a:rPr>
                        <a:t>)</a:t>
                      </a:r>
                      <a:endParaRPr lang="en-US" sz="110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600"/>
                        </a:spcAft>
                      </a:pPr>
                      <a:r>
                        <a:rPr lang="en-US" sz="1000" b="1">
                          <a:solidFill>
                            <a:schemeClr val="bg1"/>
                          </a:solidFill>
                          <a:effectLst/>
                          <a:latin typeface="Arial" panose="020B0604020202020204" pitchFamily="34" charset="0"/>
                        </a:rPr>
                        <a:t>Counter-Parties meeting criteria in Protocol Section 4.5.3(6)(b)(ii)</a:t>
                      </a:r>
                      <a:endParaRPr lang="en-US" sz="1100">
                        <a:solidFill>
                          <a:schemeClr val="bg1"/>
                        </a:solidFill>
                        <a:effectLst/>
                        <a:latin typeface="Calibri" panose="020F0502020204030204" pitchFamily="34" charset="0"/>
                      </a:endParaRPr>
                    </a:p>
                  </a:txBody>
                  <a:tcPr marL="68580" marR="68580" marT="0" marB="0" anchor="ctr"/>
                </a:tc>
                <a:extLst>
                  <a:ext uri="{0D108BD9-81ED-4DB2-BD59-A6C34878D82A}">
                    <a16:rowId xmlns:a16="http://schemas.microsoft.com/office/drawing/2014/main" val="3400386422"/>
                  </a:ext>
                </a:extLst>
              </a:tr>
              <a:tr h="223738">
                <a:tc>
                  <a:txBody>
                    <a:bodyPr/>
                    <a:lstStyle/>
                    <a:p>
                      <a:pPr marL="0" marR="0" algn="ctr">
                        <a:spcBef>
                          <a:spcPts val="0"/>
                        </a:spcBef>
                        <a:spcAft>
                          <a:spcPts val="0"/>
                        </a:spcAft>
                      </a:pPr>
                      <a:r>
                        <a:rPr lang="en-US" sz="1000">
                          <a:solidFill>
                            <a:srgbClr val="000000"/>
                          </a:solidFill>
                          <a:effectLst/>
                          <a:latin typeface="Arial" panose="020B0604020202020204" pitchFamily="34" charset="0"/>
                        </a:rPr>
                        <a:t>2/10/2023</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3</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2</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4089559357"/>
                  </a:ext>
                </a:extLst>
              </a:tr>
              <a:tr h="223738">
                <a:tc>
                  <a:txBody>
                    <a:bodyPr/>
                    <a:lstStyle/>
                    <a:p>
                      <a:pPr marL="0" marR="0" algn="ctr">
                        <a:spcBef>
                          <a:spcPts val="0"/>
                        </a:spcBef>
                        <a:spcAft>
                          <a:spcPts val="0"/>
                        </a:spcAft>
                      </a:pPr>
                      <a:r>
                        <a:rPr lang="en-US" sz="1000">
                          <a:solidFill>
                            <a:srgbClr val="000000"/>
                          </a:solidFill>
                          <a:effectLst/>
                          <a:latin typeface="Arial" panose="020B0604020202020204" pitchFamily="34" charset="0"/>
                        </a:rPr>
                        <a:t>2/11/2023</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2</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2</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2810104171"/>
                  </a:ext>
                </a:extLst>
              </a:tr>
              <a:tr h="223738">
                <a:tc>
                  <a:txBody>
                    <a:bodyPr/>
                    <a:lstStyle/>
                    <a:p>
                      <a:pPr marL="0" marR="0" algn="ctr">
                        <a:spcBef>
                          <a:spcPts val="0"/>
                        </a:spcBef>
                        <a:spcAft>
                          <a:spcPts val="0"/>
                        </a:spcAft>
                      </a:pPr>
                      <a:r>
                        <a:rPr lang="en-US" sz="1000">
                          <a:solidFill>
                            <a:srgbClr val="000000"/>
                          </a:solidFill>
                          <a:effectLst/>
                          <a:latin typeface="Arial" panose="020B0604020202020204" pitchFamily="34" charset="0"/>
                        </a:rPr>
                        <a:t>2/13/2023</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4</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0</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3699677354"/>
                  </a:ext>
                </a:extLst>
              </a:tr>
              <a:tr h="223738">
                <a:tc>
                  <a:txBody>
                    <a:bodyPr/>
                    <a:lstStyle/>
                    <a:p>
                      <a:pPr marL="0" marR="0" algn="ctr">
                        <a:spcBef>
                          <a:spcPts val="0"/>
                        </a:spcBef>
                        <a:spcAft>
                          <a:spcPts val="0"/>
                        </a:spcAft>
                      </a:pPr>
                      <a:r>
                        <a:rPr lang="en-US" sz="1000">
                          <a:solidFill>
                            <a:srgbClr val="000000"/>
                          </a:solidFill>
                          <a:effectLst/>
                          <a:latin typeface="Arial" panose="020B0604020202020204" pitchFamily="34" charset="0"/>
                        </a:rPr>
                        <a:t>2/15/2023</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1</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2</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2827771964"/>
                  </a:ext>
                </a:extLst>
              </a:tr>
              <a:tr h="223738">
                <a:tc>
                  <a:txBody>
                    <a:bodyPr/>
                    <a:lstStyle/>
                    <a:p>
                      <a:pPr marL="0" marR="0" algn="ctr">
                        <a:spcBef>
                          <a:spcPts val="0"/>
                        </a:spcBef>
                        <a:spcAft>
                          <a:spcPts val="0"/>
                        </a:spcAft>
                      </a:pPr>
                      <a:r>
                        <a:rPr lang="en-US" sz="1000">
                          <a:solidFill>
                            <a:srgbClr val="000000"/>
                          </a:solidFill>
                          <a:effectLst/>
                          <a:latin typeface="Arial" panose="020B0604020202020204" pitchFamily="34" charset="0"/>
                        </a:rPr>
                        <a:t>2/16/2023</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5</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6</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498110784"/>
                  </a:ext>
                </a:extLst>
              </a:tr>
              <a:tr h="223738">
                <a:tc>
                  <a:txBody>
                    <a:bodyPr/>
                    <a:lstStyle/>
                    <a:p>
                      <a:pPr marL="0" marR="0" algn="ctr">
                        <a:spcBef>
                          <a:spcPts val="0"/>
                        </a:spcBef>
                        <a:spcAft>
                          <a:spcPts val="0"/>
                        </a:spcAft>
                      </a:pPr>
                      <a:r>
                        <a:rPr lang="en-US" sz="1000">
                          <a:solidFill>
                            <a:srgbClr val="000000"/>
                          </a:solidFill>
                          <a:effectLst/>
                          <a:latin typeface="Arial" panose="020B0604020202020204" pitchFamily="34" charset="0"/>
                        </a:rPr>
                        <a:t>2/18/2023</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2</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5</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1113786560"/>
                  </a:ext>
                </a:extLst>
              </a:tr>
              <a:tr h="223738">
                <a:tc>
                  <a:txBody>
                    <a:bodyPr/>
                    <a:lstStyle/>
                    <a:p>
                      <a:pPr marL="0" marR="0" algn="ctr">
                        <a:spcBef>
                          <a:spcPts val="0"/>
                        </a:spcBef>
                        <a:spcAft>
                          <a:spcPts val="0"/>
                        </a:spcAft>
                      </a:pPr>
                      <a:r>
                        <a:rPr lang="en-US" sz="1000">
                          <a:solidFill>
                            <a:srgbClr val="000000"/>
                          </a:solidFill>
                          <a:effectLst/>
                          <a:latin typeface="Arial" panose="020B0604020202020204" pitchFamily="34" charset="0"/>
                        </a:rPr>
                        <a:t>2/19/2023</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0</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1</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3825467065"/>
                  </a:ext>
                </a:extLst>
              </a:tr>
              <a:tr h="223738">
                <a:tc>
                  <a:txBody>
                    <a:bodyPr/>
                    <a:lstStyle/>
                    <a:p>
                      <a:pPr marL="0" marR="0" algn="ctr">
                        <a:spcBef>
                          <a:spcPts val="0"/>
                        </a:spcBef>
                        <a:spcAft>
                          <a:spcPts val="0"/>
                        </a:spcAft>
                      </a:pPr>
                      <a:r>
                        <a:rPr lang="en-US" sz="1000">
                          <a:solidFill>
                            <a:srgbClr val="000000"/>
                          </a:solidFill>
                          <a:effectLst/>
                          <a:latin typeface="Arial" panose="020B0604020202020204" pitchFamily="34" charset="0"/>
                        </a:rPr>
                        <a:t>2/20/2023</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2</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7</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884139889"/>
                  </a:ext>
                </a:extLst>
              </a:tr>
              <a:tr h="223738">
                <a:tc>
                  <a:txBody>
                    <a:bodyPr/>
                    <a:lstStyle/>
                    <a:p>
                      <a:pPr marL="0" marR="0" algn="ctr">
                        <a:spcBef>
                          <a:spcPts val="0"/>
                        </a:spcBef>
                        <a:spcAft>
                          <a:spcPts val="0"/>
                        </a:spcAft>
                      </a:pPr>
                      <a:r>
                        <a:rPr lang="en-US" sz="1000">
                          <a:solidFill>
                            <a:srgbClr val="000000"/>
                          </a:solidFill>
                          <a:effectLst/>
                          <a:latin typeface="Arial" panose="020B0604020202020204" pitchFamily="34" charset="0"/>
                        </a:rPr>
                        <a:t>2/22/2023</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3</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4</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606296598"/>
                  </a:ext>
                </a:extLst>
              </a:tr>
              <a:tr h="223738">
                <a:tc>
                  <a:txBody>
                    <a:bodyPr/>
                    <a:lstStyle/>
                    <a:p>
                      <a:pPr marL="0" marR="0" algn="ctr">
                        <a:spcBef>
                          <a:spcPts val="0"/>
                        </a:spcBef>
                        <a:spcAft>
                          <a:spcPts val="0"/>
                        </a:spcAft>
                      </a:pPr>
                      <a:r>
                        <a:rPr lang="en-US" sz="1000">
                          <a:solidFill>
                            <a:srgbClr val="000000"/>
                          </a:solidFill>
                          <a:effectLst/>
                          <a:latin typeface="Arial" panose="020B0604020202020204" pitchFamily="34" charset="0"/>
                        </a:rPr>
                        <a:t>2/27/2023</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0</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1</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1587722321"/>
                  </a:ext>
                </a:extLst>
              </a:tr>
              <a:tr h="223738">
                <a:tc>
                  <a:txBody>
                    <a:bodyPr/>
                    <a:lstStyle/>
                    <a:p>
                      <a:pPr marL="0" marR="0" algn="ctr">
                        <a:spcBef>
                          <a:spcPts val="0"/>
                        </a:spcBef>
                        <a:spcAft>
                          <a:spcPts val="0"/>
                        </a:spcAft>
                      </a:pPr>
                      <a:r>
                        <a:rPr lang="en-US" sz="1000">
                          <a:solidFill>
                            <a:srgbClr val="000000"/>
                          </a:solidFill>
                          <a:effectLst/>
                          <a:latin typeface="Arial" panose="020B0604020202020204" pitchFamily="34" charset="0"/>
                        </a:rPr>
                        <a:t>2/28/2023</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1</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5</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2603630673"/>
                  </a:ext>
                </a:extLst>
              </a:tr>
              <a:tr h="223738">
                <a:tc>
                  <a:txBody>
                    <a:bodyPr/>
                    <a:lstStyle/>
                    <a:p>
                      <a:pPr marL="0" marR="0" algn="ctr">
                        <a:spcBef>
                          <a:spcPts val="0"/>
                        </a:spcBef>
                        <a:spcAft>
                          <a:spcPts val="0"/>
                        </a:spcAft>
                      </a:pPr>
                      <a:r>
                        <a:rPr lang="en-US" sz="1000">
                          <a:solidFill>
                            <a:srgbClr val="000000"/>
                          </a:solidFill>
                          <a:effectLst/>
                          <a:latin typeface="Arial" panose="020B0604020202020204" pitchFamily="34" charset="0"/>
                        </a:rPr>
                        <a:t>3/1/2023</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0</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2</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3328926108"/>
                  </a:ext>
                </a:extLst>
              </a:tr>
              <a:tr h="223738">
                <a:tc>
                  <a:txBody>
                    <a:bodyPr/>
                    <a:lstStyle/>
                    <a:p>
                      <a:pPr marL="0" marR="0" algn="ctr">
                        <a:spcBef>
                          <a:spcPts val="0"/>
                        </a:spcBef>
                        <a:spcAft>
                          <a:spcPts val="0"/>
                        </a:spcAft>
                      </a:pPr>
                      <a:r>
                        <a:rPr lang="en-US" sz="1000">
                          <a:solidFill>
                            <a:srgbClr val="000000"/>
                          </a:solidFill>
                          <a:effectLst/>
                          <a:latin typeface="Arial" panose="020B0604020202020204" pitchFamily="34" charset="0"/>
                        </a:rPr>
                        <a:t>3/2/2023</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5</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3</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2902880420"/>
                  </a:ext>
                </a:extLst>
              </a:tr>
              <a:tr h="223738">
                <a:tc>
                  <a:txBody>
                    <a:bodyPr/>
                    <a:lstStyle/>
                    <a:p>
                      <a:pPr marL="0" marR="0" algn="ctr">
                        <a:spcBef>
                          <a:spcPts val="0"/>
                        </a:spcBef>
                        <a:spcAft>
                          <a:spcPts val="0"/>
                        </a:spcAft>
                      </a:pPr>
                      <a:r>
                        <a:rPr lang="en-US" sz="1000">
                          <a:solidFill>
                            <a:srgbClr val="000000"/>
                          </a:solidFill>
                          <a:effectLst/>
                          <a:latin typeface="Arial" panose="020B0604020202020204" pitchFamily="34" charset="0"/>
                        </a:rPr>
                        <a:t>3/3/2023</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1</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2</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88602409"/>
                  </a:ext>
                </a:extLst>
              </a:tr>
              <a:tr h="223738">
                <a:tc>
                  <a:txBody>
                    <a:bodyPr/>
                    <a:lstStyle/>
                    <a:p>
                      <a:pPr marL="0" marR="0" algn="ctr">
                        <a:spcBef>
                          <a:spcPts val="0"/>
                        </a:spcBef>
                        <a:spcAft>
                          <a:spcPts val="0"/>
                        </a:spcAft>
                      </a:pPr>
                      <a:r>
                        <a:rPr lang="en-US" sz="1000">
                          <a:solidFill>
                            <a:srgbClr val="000000"/>
                          </a:solidFill>
                          <a:effectLst/>
                          <a:latin typeface="Arial" panose="020B0604020202020204" pitchFamily="34" charset="0"/>
                        </a:rPr>
                        <a:t>3/5/2023</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0</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1</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779647688"/>
                  </a:ext>
                </a:extLst>
              </a:tr>
              <a:tr h="223738">
                <a:tc>
                  <a:txBody>
                    <a:bodyPr/>
                    <a:lstStyle/>
                    <a:p>
                      <a:pPr marL="0" marR="0" algn="ctr">
                        <a:spcBef>
                          <a:spcPts val="0"/>
                        </a:spcBef>
                        <a:spcAft>
                          <a:spcPts val="0"/>
                        </a:spcAft>
                      </a:pPr>
                      <a:r>
                        <a:rPr lang="en-US" sz="1000">
                          <a:solidFill>
                            <a:srgbClr val="000000"/>
                          </a:solidFill>
                          <a:effectLst/>
                          <a:latin typeface="Arial" panose="020B0604020202020204" pitchFamily="34" charset="0"/>
                        </a:rPr>
                        <a:t>3/8/2023</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0</a:t>
                      </a:r>
                      <a:endParaRPr lang="en-US" sz="1100">
                        <a:effectLst/>
                        <a:latin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000">
                          <a:solidFill>
                            <a:srgbClr val="000000"/>
                          </a:solidFill>
                          <a:effectLst/>
                          <a:latin typeface="Arial" panose="020B0604020202020204" pitchFamily="34" charset="0"/>
                        </a:rPr>
                        <a:t>1</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3810949166"/>
                  </a:ext>
                </a:extLst>
              </a:tr>
            </a:tbl>
          </a:graphicData>
        </a:graphic>
      </p:graphicFrame>
    </p:spTree>
    <p:extLst>
      <p:ext uri="{BB962C8B-B14F-4D97-AF65-F5344CB8AC3E}">
        <p14:creationId xmlns:p14="http://schemas.microsoft.com/office/powerpoint/2010/main" val="5909258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a:solidFill>
                  <a:schemeClr val="accent1"/>
                </a:solidFill>
              </a:rPr>
              <a:t>DAM Impact Analysis</a:t>
            </a:r>
          </a:p>
        </p:txBody>
      </p:sp>
      <p:sp>
        <p:nvSpPr>
          <p:cNvPr id="3" name="Content Placeholder 2"/>
          <p:cNvSpPr>
            <a:spLocks noGrp="1"/>
          </p:cNvSpPr>
          <p:nvPr>
            <p:ph idx="1"/>
          </p:nvPr>
        </p:nvSpPr>
        <p:spPr>
          <a:xfrm>
            <a:off x="304800" y="1219200"/>
            <a:ext cx="8534400" cy="4876800"/>
          </a:xfrm>
        </p:spPr>
        <p:txBody>
          <a:bodyPr/>
          <a:lstStyle/>
          <a:p>
            <a:pPr>
              <a:spcAft>
                <a:spcPts val="1200"/>
              </a:spcAft>
            </a:pPr>
            <a:r>
              <a:rPr lang="en-US" sz="1400"/>
              <a:t>For each OD that met the criteria for DAM, the table below has the maximum estimated absolute value impact to Counter-Parties:</a:t>
            </a:r>
          </a:p>
          <a:p>
            <a:pPr>
              <a:spcAft>
                <a:spcPts val="1200"/>
              </a:spcAft>
            </a:pPr>
            <a:endParaRPr lang="en-US" sz="1400"/>
          </a:p>
          <a:p>
            <a:pPr marL="0" indent="0">
              <a:lnSpc>
                <a:spcPct val="150000"/>
              </a:lnSpc>
              <a:buNone/>
            </a:pPr>
            <a:endParaRPr lang="en-US" sz="200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graphicFrame>
        <p:nvGraphicFramePr>
          <p:cNvPr id="5" name="Table 5">
            <a:extLst>
              <a:ext uri="{FF2B5EF4-FFF2-40B4-BE49-F238E27FC236}">
                <a16:creationId xmlns:a16="http://schemas.microsoft.com/office/drawing/2014/main" id="{8C8000B2-A7CA-F6B5-8435-A35F0699D196}"/>
              </a:ext>
            </a:extLst>
          </p:cNvPr>
          <p:cNvGraphicFramePr>
            <a:graphicFrameLocks noGrp="1"/>
          </p:cNvGraphicFramePr>
          <p:nvPr>
            <p:extLst>
              <p:ext uri="{D42A27DB-BD31-4B8C-83A1-F6EECF244321}">
                <p14:modId xmlns:p14="http://schemas.microsoft.com/office/powerpoint/2010/main" val="2372685929"/>
              </p:ext>
            </p:extLst>
          </p:nvPr>
        </p:nvGraphicFramePr>
        <p:xfrm>
          <a:off x="1905000" y="1828800"/>
          <a:ext cx="5791200" cy="3473928"/>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2617164782"/>
                    </a:ext>
                  </a:extLst>
                </a:gridCol>
                <a:gridCol w="1447800">
                  <a:extLst>
                    <a:ext uri="{9D8B030D-6E8A-4147-A177-3AD203B41FA5}">
                      <a16:colId xmlns:a16="http://schemas.microsoft.com/office/drawing/2014/main" val="3049368802"/>
                    </a:ext>
                  </a:extLst>
                </a:gridCol>
                <a:gridCol w="1447800">
                  <a:extLst>
                    <a:ext uri="{9D8B030D-6E8A-4147-A177-3AD203B41FA5}">
                      <a16:colId xmlns:a16="http://schemas.microsoft.com/office/drawing/2014/main" val="1370733988"/>
                    </a:ext>
                  </a:extLst>
                </a:gridCol>
                <a:gridCol w="1447800">
                  <a:extLst>
                    <a:ext uri="{9D8B030D-6E8A-4147-A177-3AD203B41FA5}">
                      <a16:colId xmlns:a16="http://schemas.microsoft.com/office/drawing/2014/main" val="1988371237"/>
                    </a:ext>
                  </a:extLst>
                </a:gridCol>
              </a:tblGrid>
              <a:tr h="336078">
                <a:tc>
                  <a:txBody>
                    <a:bodyPr/>
                    <a:lstStyle/>
                    <a:p>
                      <a:pPr marL="0" marR="0" algn="ctr">
                        <a:spcBef>
                          <a:spcPts val="0"/>
                        </a:spcBef>
                        <a:spcAft>
                          <a:spcPts val="1200"/>
                        </a:spcAft>
                      </a:pPr>
                      <a:r>
                        <a:rPr lang="en-US" sz="1000" b="1">
                          <a:solidFill>
                            <a:schemeClr val="bg1"/>
                          </a:solidFill>
                          <a:effectLst/>
                          <a:latin typeface="Arial" panose="020B0604020202020204" pitchFamily="34" charset="0"/>
                        </a:rPr>
                        <a:t>Operating Day</a:t>
                      </a:r>
                      <a:endParaRPr lang="en-US" sz="110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0"/>
                        </a:spcAft>
                      </a:pPr>
                      <a:r>
                        <a:rPr lang="en-US" sz="1000" b="1">
                          <a:solidFill>
                            <a:schemeClr val="bg1"/>
                          </a:solidFill>
                          <a:effectLst/>
                          <a:latin typeface="Arial" panose="020B0604020202020204" pitchFamily="34" charset="0"/>
                        </a:rPr>
                        <a:t>Maximum Amount</a:t>
                      </a:r>
                      <a:endParaRPr lang="en-US" sz="1100">
                        <a:solidFill>
                          <a:schemeClr val="bg1"/>
                        </a:solidFill>
                        <a:effectLst/>
                        <a:latin typeface="Calibri" panose="020F0502020204030204" pitchFamily="34" charset="0"/>
                      </a:endParaRPr>
                    </a:p>
                    <a:p>
                      <a:pPr marL="0" marR="0" algn="ctr">
                        <a:spcBef>
                          <a:spcPts val="600"/>
                        </a:spcBef>
                        <a:spcAft>
                          <a:spcPts val="1200"/>
                        </a:spcAft>
                      </a:pPr>
                      <a:r>
                        <a:rPr lang="en-US" sz="1000" b="1">
                          <a:solidFill>
                            <a:schemeClr val="bg1"/>
                          </a:solidFill>
                          <a:effectLst/>
                          <a:latin typeface="Arial" panose="020B0604020202020204" pitchFamily="34" charset="0"/>
                        </a:rPr>
                        <a:t>($Thousands)</a:t>
                      </a:r>
                      <a:endParaRPr lang="en-US" sz="110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1200"/>
                        </a:spcAft>
                      </a:pPr>
                      <a:r>
                        <a:rPr lang="en-US" sz="1000" b="1">
                          <a:solidFill>
                            <a:schemeClr val="bg1"/>
                          </a:solidFill>
                          <a:effectLst/>
                          <a:latin typeface="Arial" panose="020B0604020202020204" pitchFamily="34" charset="0"/>
                        </a:rPr>
                        <a:t>Maximum Percentage for Criteria (</a:t>
                      </a:r>
                      <a:r>
                        <a:rPr lang="en-US" sz="1000" b="1" err="1">
                          <a:solidFill>
                            <a:schemeClr val="bg1"/>
                          </a:solidFill>
                          <a:effectLst/>
                          <a:latin typeface="Arial" panose="020B0604020202020204" pitchFamily="34" charset="0"/>
                        </a:rPr>
                        <a:t>i</a:t>
                      </a:r>
                      <a:r>
                        <a:rPr lang="en-US" sz="1000" b="1">
                          <a:solidFill>
                            <a:schemeClr val="bg1"/>
                          </a:solidFill>
                          <a:effectLst/>
                          <a:latin typeface="Arial" panose="020B0604020202020204" pitchFamily="34" charset="0"/>
                        </a:rPr>
                        <a:t>)*</a:t>
                      </a:r>
                      <a:endParaRPr lang="en-US" sz="110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1200"/>
                        </a:spcAft>
                      </a:pPr>
                      <a:r>
                        <a:rPr lang="en-US" sz="1000" b="1">
                          <a:solidFill>
                            <a:schemeClr val="bg1"/>
                          </a:solidFill>
                          <a:effectLst/>
                          <a:latin typeface="Arial" panose="020B0604020202020204" pitchFamily="34" charset="0"/>
                        </a:rPr>
                        <a:t>Maximum Percentage for Criteria (ii)**</a:t>
                      </a:r>
                      <a:endParaRPr lang="en-US" sz="1100">
                        <a:solidFill>
                          <a:schemeClr val="bg1"/>
                        </a:solidFill>
                        <a:effectLst/>
                        <a:latin typeface="Calibri" panose="020F0502020204030204" pitchFamily="34" charset="0"/>
                      </a:endParaRPr>
                    </a:p>
                  </a:txBody>
                  <a:tcPr marL="68580" marR="68580" marT="0" marB="0" anchor="ctr"/>
                </a:tc>
                <a:extLst>
                  <a:ext uri="{0D108BD9-81ED-4DB2-BD59-A6C34878D82A}">
                    <a16:rowId xmlns:a16="http://schemas.microsoft.com/office/drawing/2014/main" val="1255433340"/>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2/10/2023</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$65.13</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8.13%</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108.79%</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1549245093"/>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2/11/2023</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$36.36</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10.29%</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99.11%</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4035037079"/>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2/13/2023</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$36.84</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11.06%</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12.12%</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703488798"/>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2/15/2023</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$32.19</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2.07%</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61.37%</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731030631"/>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2/16/2023</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$117.32</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21.27%</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56.16%</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3053105045"/>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2/18/2023</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$55.08</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5.25%</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162.41%</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3308279528"/>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2/19/2023</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$11.26</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NA</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29.79%</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1076013775"/>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2/20/2023</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$75.20</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647.52%</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647.52%</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3454012521"/>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2/22/2023</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$44.70</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4.51%</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677.15%</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2330690927"/>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2/27/2023</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$9.15</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NA</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43.15%</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735566778"/>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2/28/2023</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$39.71</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2.31%</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159.80%</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2344060200"/>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3/1/2023</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$15.63</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NA</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62.96%</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3024397394"/>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3/2/2023</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$44.36</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16.68%</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341.84%</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2814677464"/>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3/3/2023</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$21.36</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3.35%</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51.67%</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2929233392"/>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3/5/2023</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$23.90</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1.83%</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32.84%</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1084450009"/>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3/8/2023</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$11.25</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NA</a:t>
                      </a:r>
                      <a:endParaRPr lang="en-US" sz="1100">
                        <a:effectLst/>
                        <a:latin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000">
                          <a:solidFill>
                            <a:srgbClr val="000000"/>
                          </a:solidFill>
                          <a:effectLst/>
                          <a:latin typeface="Arial" panose="020B0604020202020204" pitchFamily="34" charset="0"/>
                        </a:rPr>
                        <a:t>22.97%</a:t>
                      </a:r>
                      <a:endParaRPr lang="en-US" sz="1100">
                        <a:effectLst/>
                        <a:latin typeface="Calibri" panose="020F0502020204030204" pitchFamily="34" charset="0"/>
                      </a:endParaRPr>
                    </a:p>
                  </a:txBody>
                  <a:tcPr marL="68580" marR="68580" marT="0" marB="0" anchor="ctr"/>
                </a:tc>
                <a:extLst>
                  <a:ext uri="{0D108BD9-81ED-4DB2-BD59-A6C34878D82A}">
                    <a16:rowId xmlns:a16="http://schemas.microsoft.com/office/drawing/2014/main" val="338099114"/>
                  </a:ext>
                </a:extLst>
              </a:tr>
            </a:tbl>
          </a:graphicData>
        </a:graphic>
      </p:graphicFrame>
      <p:sp>
        <p:nvSpPr>
          <p:cNvPr id="7" name="TextBox 6">
            <a:extLst>
              <a:ext uri="{FF2B5EF4-FFF2-40B4-BE49-F238E27FC236}">
                <a16:creationId xmlns:a16="http://schemas.microsoft.com/office/drawing/2014/main" id="{26E73183-DE7F-6CED-E181-637F768B6639}"/>
              </a:ext>
            </a:extLst>
          </p:cNvPr>
          <p:cNvSpPr txBox="1"/>
          <p:nvPr/>
        </p:nvSpPr>
        <p:spPr>
          <a:xfrm>
            <a:off x="1066800" y="5357135"/>
            <a:ext cx="7543800" cy="769441"/>
          </a:xfrm>
          <a:prstGeom prst="rect">
            <a:avLst/>
          </a:prstGeom>
          <a:noFill/>
        </p:spPr>
        <p:txBody>
          <a:bodyPr wrap="square">
            <a:spAutoFit/>
          </a:bodyPr>
          <a:lstStyle/>
          <a:p>
            <a:pPr algn="l"/>
            <a:r>
              <a:rPr lang="en-US" sz="1100" b="0" i="0">
                <a:solidFill>
                  <a:srgbClr val="000000"/>
                </a:solidFill>
                <a:effectLst/>
                <a:latin typeface="Arial" panose="020B0604020202020204" pitchFamily="34" charset="0"/>
              </a:rPr>
              <a:t>* The maximum of percentage change to any single Counter-Party with impact more than $20,000 (set as NA when no single Counter-Party has impact more than $20,000)</a:t>
            </a:r>
          </a:p>
          <a:p>
            <a:pPr algn="l"/>
            <a:r>
              <a:rPr lang="en-US" sz="1100" b="0" i="0">
                <a:solidFill>
                  <a:srgbClr val="000000"/>
                </a:solidFill>
                <a:effectLst/>
                <a:latin typeface="Arial" panose="020B0604020202020204" pitchFamily="34" charset="0"/>
              </a:rPr>
              <a:t>** The maximum of percentage change to any single Counter-Party with impact more than $2,000 (set as NA when no single Counter-Party has impact more than $2,000)</a:t>
            </a:r>
          </a:p>
        </p:txBody>
      </p:sp>
    </p:spTree>
    <p:extLst>
      <p:ext uri="{BB962C8B-B14F-4D97-AF65-F5344CB8AC3E}">
        <p14:creationId xmlns:p14="http://schemas.microsoft.com/office/powerpoint/2010/main" val="40557448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a:solidFill>
                  <a:schemeClr val="accent1"/>
                </a:solidFill>
              </a:rPr>
              <a:t>DAM Impact Analysis</a:t>
            </a:r>
          </a:p>
        </p:txBody>
      </p:sp>
      <p:sp>
        <p:nvSpPr>
          <p:cNvPr id="3" name="Content Placeholder 2"/>
          <p:cNvSpPr>
            <a:spLocks noGrp="1"/>
          </p:cNvSpPr>
          <p:nvPr>
            <p:ph idx="1"/>
          </p:nvPr>
        </p:nvSpPr>
        <p:spPr>
          <a:xfrm>
            <a:off x="304800" y="1219200"/>
            <a:ext cx="8534400" cy="4876800"/>
          </a:xfrm>
        </p:spPr>
        <p:txBody>
          <a:bodyPr/>
          <a:lstStyle/>
          <a:p>
            <a:pPr>
              <a:spcAft>
                <a:spcPts val="1200"/>
              </a:spcAft>
            </a:pPr>
            <a:r>
              <a:rPr lang="en-US" sz="1400"/>
              <a:t>For each OD that met the criteria for DAM, the table below has the maximum estimated change in charges due to ERCOT.  Negative amounts are increased payments to Market Participants; positive amounts are increased charges. The percent amount is the absolute value of the percent impact to the previously settlement net amount due to/from ERCOT.</a:t>
            </a:r>
          </a:p>
          <a:p>
            <a:pPr>
              <a:spcAft>
                <a:spcPts val="1200"/>
              </a:spcAft>
            </a:pPr>
            <a:endParaRPr lang="en-US" sz="1400"/>
          </a:p>
          <a:p>
            <a:pPr marL="0" indent="0">
              <a:lnSpc>
                <a:spcPct val="150000"/>
              </a:lnSpc>
              <a:buNone/>
            </a:pPr>
            <a:endParaRPr lang="en-US" sz="200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graphicFrame>
        <p:nvGraphicFramePr>
          <p:cNvPr id="5" name="Table 5">
            <a:extLst>
              <a:ext uri="{FF2B5EF4-FFF2-40B4-BE49-F238E27FC236}">
                <a16:creationId xmlns:a16="http://schemas.microsoft.com/office/drawing/2014/main" id="{8C8000B2-A7CA-F6B5-8435-A35F0699D196}"/>
              </a:ext>
            </a:extLst>
          </p:cNvPr>
          <p:cNvGraphicFramePr>
            <a:graphicFrameLocks noGrp="1"/>
          </p:cNvGraphicFramePr>
          <p:nvPr>
            <p:extLst>
              <p:ext uri="{D42A27DB-BD31-4B8C-83A1-F6EECF244321}">
                <p14:modId xmlns:p14="http://schemas.microsoft.com/office/powerpoint/2010/main" val="3845231053"/>
              </p:ext>
            </p:extLst>
          </p:nvPr>
        </p:nvGraphicFramePr>
        <p:xfrm>
          <a:off x="2400300" y="2362200"/>
          <a:ext cx="4343400" cy="3581406"/>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2617164782"/>
                    </a:ext>
                  </a:extLst>
                </a:gridCol>
                <a:gridCol w="1447800">
                  <a:extLst>
                    <a:ext uri="{9D8B030D-6E8A-4147-A177-3AD203B41FA5}">
                      <a16:colId xmlns:a16="http://schemas.microsoft.com/office/drawing/2014/main" val="3049368802"/>
                    </a:ext>
                  </a:extLst>
                </a:gridCol>
                <a:gridCol w="1447800">
                  <a:extLst>
                    <a:ext uri="{9D8B030D-6E8A-4147-A177-3AD203B41FA5}">
                      <a16:colId xmlns:a16="http://schemas.microsoft.com/office/drawing/2014/main" val="1370733988"/>
                    </a:ext>
                  </a:extLst>
                </a:gridCol>
              </a:tblGrid>
              <a:tr h="488478">
                <a:tc>
                  <a:txBody>
                    <a:bodyPr/>
                    <a:lstStyle/>
                    <a:p>
                      <a:pPr marL="0" marR="0" algn="ctr" defTabSz="914400" rtl="0" eaLnBrk="1" latinLnBrk="0" hangingPunct="1">
                        <a:spcBef>
                          <a:spcPts val="0"/>
                        </a:spcBef>
                        <a:spcAft>
                          <a:spcPts val="1200"/>
                        </a:spcAft>
                      </a:pPr>
                      <a:r>
                        <a:rPr lang="en-US" sz="1000" b="1" kern="1200">
                          <a:solidFill>
                            <a:schemeClr val="bg1"/>
                          </a:solidFill>
                          <a:effectLst/>
                          <a:latin typeface="Arial" panose="020B0604020202020204" pitchFamily="34" charset="0"/>
                          <a:ea typeface="+mn-ea"/>
                          <a:cs typeface="+mn-cs"/>
                        </a:rPr>
                        <a:t>Operating Day</a:t>
                      </a:r>
                    </a:p>
                  </a:txBody>
                  <a:tcPr marL="68580" marR="68580" marT="0" marB="0" anchor="ctr"/>
                </a:tc>
                <a:tc gridSpan="2">
                  <a:txBody>
                    <a:bodyPr/>
                    <a:lstStyle/>
                    <a:p>
                      <a:pPr marL="0" marR="0" algn="ctr" defTabSz="914400" rtl="0" eaLnBrk="1" latinLnBrk="0" hangingPunct="1">
                        <a:spcBef>
                          <a:spcPts val="0"/>
                        </a:spcBef>
                        <a:spcAft>
                          <a:spcPts val="1200"/>
                        </a:spcAft>
                      </a:pPr>
                      <a:r>
                        <a:rPr lang="en-US" sz="1000" b="1" kern="1200">
                          <a:solidFill>
                            <a:schemeClr val="bg1"/>
                          </a:solidFill>
                          <a:effectLst/>
                          <a:latin typeface="Arial" panose="020B0604020202020204" pitchFamily="34" charset="0"/>
                          <a:ea typeface="+mn-ea"/>
                          <a:cs typeface="+mn-cs"/>
                        </a:rPr>
                        <a:t>Change in Statement Charges Due to ERCOT ($ thousands)</a:t>
                      </a:r>
                    </a:p>
                  </a:txBody>
                  <a:tcPr marL="68580" marR="68580" marT="0" marB="0" anchor="ctr"/>
                </a:tc>
                <a:tc hMerge="1">
                  <a:txBody>
                    <a:bodyPr/>
                    <a:lstStyle/>
                    <a:p>
                      <a:pPr marL="0" marR="0" algn="ctr">
                        <a:spcBef>
                          <a:spcPts val="600"/>
                        </a:spcBef>
                        <a:spcAft>
                          <a:spcPts val="1200"/>
                        </a:spcAft>
                      </a:pPr>
                      <a:endParaRPr lang="en-US" sz="1100">
                        <a:solidFill>
                          <a:schemeClr val="bg1"/>
                        </a:solidFill>
                        <a:effectLst/>
                        <a:latin typeface="Calibri" panose="020F0502020204030204" pitchFamily="34" charset="0"/>
                      </a:endParaRPr>
                    </a:p>
                  </a:txBody>
                  <a:tcPr marL="68580" marR="68580" marT="0" marB="0" anchor="ctr"/>
                </a:tc>
                <a:extLst>
                  <a:ext uri="{0D108BD9-81ED-4DB2-BD59-A6C34878D82A}">
                    <a16:rowId xmlns:a16="http://schemas.microsoft.com/office/drawing/2014/main" val="1255433340"/>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2/10/2023</a:t>
                      </a:r>
                      <a:endParaRPr lang="en-US" sz="1100">
                        <a:effectLst/>
                        <a:latin typeface="Calibri" panose="020F0502020204030204" pitchFamily="34" charset="0"/>
                      </a:endParaRPr>
                    </a:p>
                  </a:txBody>
                  <a:tcPr marL="68580" marR="68580" marT="0" marB="0" anchor="ctr"/>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$(152.36)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1.40%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49245093"/>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2/11/2023</a:t>
                      </a:r>
                      <a:endParaRPr lang="en-US" sz="1100">
                        <a:effectLst/>
                        <a:latin typeface="Calibri" panose="020F0502020204030204" pitchFamily="34" charset="0"/>
                      </a:endParaRPr>
                    </a:p>
                  </a:txBody>
                  <a:tcPr marL="68580" marR="68580" marT="0" marB="0" anchor="ctr"/>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$(7.58)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0.10%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35037079"/>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2/13/2023</a:t>
                      </a:r>
                      <a:endParaRPr lang="en-US" sz="1100">
                        <a:effectLst/>
                        <a:latin typeface="Calibri" panose="020F0502020204030204" pitchFamily="34" charset="0"/>
                      </a:endParaRPr>
                    </a:p>
                  </a:txBody>
                  <a:tcPr marL="68580" marR="68580" marT="0" marB="0" anchor="ctr"/>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$121.90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1.73%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703488798"/>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2/15/2023</a:t>
                      </a:r>
                      <a:endParaRPr lang="en-US" sz="1100">
                        <a:effectLst/>
                        <a:latin typeface="Calibri" panose="020F0502020204030204" pitchFamily="34" charset="0"/>
                      </a:endParaRPr>
                    </a:p>
                  </a:txBody>
                  <a:tcPr marL="68580" marR="68580" marT="0" marB="0" anchor="ctr"/>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$(84.39)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731030631"/>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2/16/2023</a:t>
                      </a:r>
                      <a:endParaRPr lang="en-US" sz="1100">
                        <a:effectLst/>
                        <a:latin typeface="Calibri" panose="020F0502020204030204" pitchFamily="34" charset="0"/>
                      </a:endParaRPr>
                    </a:p>
                  </a:txBody>
                  <a:tcPr marL="68580" marR="68580" marT="0" marB="0" anchor="ctr"/>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$(133.77)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1.35%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053105045"/>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2/18/2023</a:t>
                      </a:r>
                      <a:endParaRPr lang="en-US" sz="1100">
                        <a:effectLst/>
                        <a:latin typeface="Calibri" panose="020F0502020204030204" pitchFamily="34" charset="0"/>
                      </a:endParaRPr>
                    </a:p>
                  </a:txBody>
                  <a:tcPr marL="68580" marR="68580" marT="0" marB="0" anchor="ctr"/>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$(305.89)</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3.67%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08279528"/>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2/19/2023</a:t>
                      </a:r>
                      <a:endParaRPr lang="en-US" sz="1100">
                        <a:effectLst/>
                        <a:latin typeface="Calibri" panose="020F0502020204030204" pitchFamily="34" charset="0"/>
                      </a:endParaRPr>
                    </a:p>
                  </a:txBody>
                  <a:tcPr marL="68580" marR="68580" marT="0" marB="0" anchor="ctr"/>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$49.50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0.75%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76013775"/>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2/20/2023</a:t>
                      </a:r>
                      <a:endParaRPr lang="en-US" sz="1100">
                        <a:effectLst/>
                        <a:latin typeface="Calibri" panose="020F0502020204030204" pitchFamily="34" charset="0"/>
                      </a:endParaRPr>
                    </a:p>
                  </a:txBody>
                  <a:tcPr marL="68580" marR="68580" marT="0" marB="0" anchor="ctr"/>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$31.63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0.43%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454012521"/>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2/22/2023</a:t>
                      </a:r>
                      <a:endParaRPr lang="en-US" sz="1100">
                        <a:effectLst/>
                        <a:latin typeface="Calibri" panose="020F0502020204030204" pitchFamily="34" charset="0"/>
                      </a:endParaRPr>
                    </a:p>
                  </a:txBody>
                  <a:tcPr marL="68580" marR="68580" marT="0" marB="0" anchor="ctr"/>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$(193.66)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1.65%</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330690927"/>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2/27/2023</a:t>
                      </a:r>
                      <a:endParaRPr lang="en-US" sz="1100">
                        <a:effectLst/>
                        <a:latin typeface="Calibri" panose="020F0502020204030204" pitchFamily="34" charset="0"/>
                      </a:endParaRPr>
                    </a:p>
                  </a:txBody>
                  <a:tcPr marL="68580" marR="68580" marT="0" marB="0" anchor="ctr"/>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$(24.31)</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0.30%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735566778"/>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2/28/2023</a:t>
                      </a:r>
                      <a:endParaRPr lang="en-US" sz="1100">
                        <a:effectLst/>
                        <a:latin typeface="Calibri" panose="020F0502020204030204" pitchFamily="34" charset="0"/>
                      </a:endParaRPr>
                    </a:p>
                  </a:txBody>
                  <a:tcPr marL="68580" marR="68580" marT="0" marB="0" anchor="ctr"/>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$(8.52)</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0.08%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344060200"/>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3/1/2023</a:t>
                      </a:r>
                      <a:endParaRPr lang="en-US" sz="1100">
                        <a:effectLst/>
                        <a:latin typeface="Calibri" panose="020F0502020204030204" pitchFamily="34" charset="0"/>
                      </a:endParaRPr>
                    </a:p>
                  </a:txBody>
                  <a:tcPr marL="68580" marR="68580" marT="0" marB="0" anchor="ctr"/>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$24.34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0.20%</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024397394"/>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3/2/2023</a:t>
                      </a:r>
                      <a:endParaRPr lang="en-US" sz="1100">
                        <a:effectLst/>
                        <a:latin typeface="Calibri" panose="020F0502020204030204" pitchFamily="34" charset="0"/>
                      </a:endParaRPr>
                    </a:p>
                  </a:txBody>
                  <a:tcPr marL="68580" marR="68580" marT="0" marB="0" anchor="ctr"/>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$299.44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2.78%</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814677464"/>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3/3/2023</a:t>
                      </a:r>
                      <a:endParaRPr lang="en-US" sz="1100">
                        <a:effectLst/>
                        <a:latin typeface="Calibri" panose="020F0502020204030204" pitchFamily="34" charset="0"/>
                      </a:endParaRPr>
                    </a:p>
                  </a:txBody>
                  <a:tcPr marL="68580" marR="68580" marT="0" marB="0" anchor="ctr"/>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$32.34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0.37%</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929233392"/>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3/5/2023</a:t>
                      </a:r>
                      <a:endParaRPr lang="en-US" sz="1100">
                        <a:effectLst/>
                        <a:latin typeface="Calibri" panose="020F0502020204030204" pitchFamily="34" charset="0"/>
                      </a:endParaRPr>
                    </a:p>
                  </a:txBody>
                  <a:tcPr marL="68580" marR="68580" marT="0" marB="0" anchor="ctr"/>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$108.96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1.16%</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84450009"/>
                  </a:ext>
                </a:extLst>
              </a:tr>
              <a:tr h="193308">
                <a:tc>
                  <a:txBody>
                    <a:bodyPr/>
                    <a:lstStyle/>
                    <a:p>
                      <a:pPr marL="0" marR="0" algn="ctr">
                        <a:spcBef>
                          <a:spcPts val="0"/>
                        </a:spcBef>
                        <a:spcAft>
                          <a:spcPts val="0"/>
                        </a:spcAft>
                      </a:pPr>
                      <a:r>
                        <a:rPr lang="en-US" sz="1000">
                          <a:solidFill>
                            <a:srgbClr val="000000"/>
                          </a:solidFill>
                          <a:effectLst/>
                          <a:latin typeface="Arial" panose="020B0604020202020204" pitchFamily="34" charset="0"/>
                        </a:rPr>
                        <a:t>3/8/2023</a:t>
                      </a:r>
                      <a:endParaRPr lang="en-US" sz="1100">
                        <a:effectLst/>
                        <a:latin typeface="Calibri" panose="020F0502020204030204" pitchFamily="34" charset="0"/>
                      </a:endParaRPr>
                    </a:p>
                  </a:txBody>
                  <a:tcPr marL="68580" marR="68580" marT="0" marB="0" anchor="ctr"/>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$70.74</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solidFill>
                            <a:srgbClr val="000000"/>
                          </a:solidFill>
                          <a:effectLst/>
                          <a:latin typeface="Arial" panose="020B0604020202020204" pitchFamily="34" charset="0"/>
                          <a:ea typeface="Times New Roman" panose="02020603050405020304" pitchFamily="18" charset="0"/>
                          <a:cs typeface="Arial" panose="020B0604020202020204" pitchFamily="34" charset="0"/>
                        </a:rPr>
                        <a:t>0.43%</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8099114"/>
                  </a:ext>
                </a:extLst>
              </a:tr>
            </a:tbl>
          </a:graphicData>
        </a:graphic>
      </p:graphicFrame>
    </p:spTree>
    <p:extLst>
      <p:ext uri="{BB962C8B-B14F-4D97-AF65-F5344CB8AC3E}">
        <p14:creationId xmlns:p14="http://schemas.microsoft.com/office/powerpoint/2010/main" val="890513559"/>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5" ma:contentTypeDescription="Create a new document." ma:contentTypeScope="" ma:versionID="2d94a3ffe1fc588e55f680f20c26b5bf">
  <xsd:schema xmlns:xsd="http://www.w3.org/2001/XMLSchema" xmlns:xs="http://www.w3.org/2001/XMLSchema" xmlns:p="http://schemas.microsoft.com/office/2006/metadata/properties" xmlns:ns2="c34af464-7aa1-4edd-9be4-83dffc1cb926" xmlns:ns3="559f9b66-3cbe-4e4f-b1b0-6c2808d67f95" targetNamespace="http://schemas.microsoft.com/office/2006/metadata/properties" ma:root="true" ma:fieldsID="b559ab35d5d4ba93b82aeb79242a9523" ns2:_="" ns3:_="">
    <xsd:import namespace="c34af464-7aa1-4edd-9be4-83dffc1cb926"/>
    <xsd:import namespace="559f9b66-3cbe-4e4f-b1b0-6c2808d67f95"/>
    <xsd:element name="properties">
      <xsd:complexType>
        <xsd:sequence>
          <xsd:element name="documentManagement">
            <xsd:complexType>
              <xsd:all>
                <xsd:element ref="ns2:Information_x0020_Classification"/>
                <xsd:element ref="ns3:Audience" minOccurs="0"/>
                <xsd:element ref="ns3:Description0" minOccurs="0"/>
                <xsd:element ref="ns3: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xsd="http://www.w3.org/2001/XMLSchema" xmlns:xs="http://www.w3.org/2001/XMLSchema" xmlns:dms="http://schemas.microsoft.com/office/2006/documentManagement/types" xmlns:pc="http://schemas.microsoft.com/office/infopath/2007/PartnerControls" targetNamespace="559f9b66-3cbe-4e4f-b1b0-6c2808d67f95" elementFormDefault="qualified">
    <xsd:import namespace="http://schemas.microsoft.com/office/2006/documentManagement/types"/>
    <xsd:import namespace="http://schemas.microsoft.com/office/infopath/2007/PartnerControls"/>
    <xsd:element name="Audience" ma:index="9" nillable="true" ma:displayName="Audience" ma:default="Internal" ma:format="Dropdown" ma:internalName="Audience">
      <xsd:simpleType>
        <xsd:restriction base="dms:Choice">
          <xsd:enumeration value="Internal"/>
          <xsd:enumeration value="Public"/>
        </xsd:restriction>
      </xsd:simpleType>
    </xsd:element>
    <xsd:element name="Description0" ma:index="10" nillable="true" ma:displayName="Description" ma:internalName="Description0">
      <xsd:simpleType>
        <xsd:restriction base="dms:Note">
          <xsd:maxLength value="255"/>
        </xsd:restriction>
      </xsd:simpleType>
    </xsd:element>
    <xsd:element name="Status" ma:index="11" nillable="true" ma:displayName="Status" ma:default="Official Document" ma:format="Dropdown" ma:internalName="Status">
      <xsd:simpleType>
        <xsd:restriction base="dms:Choice">
          <xsd:enumeration value="Official Document"/>
          <xsd:enumeration value="Draft"/>
          <xsd:enumeration value="In progress"/>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Status xmlns="559f9b66-3cbe-4e4f-b1b0-6c2808d67f95">Official Document</Status>
    <Description0 xmlns="559f9b66-3cbe-4e4f-b1b0-6c2808d67f95" xsi:nil="true"/>
    <Audience xmlns="559f9b66-3cbe-4e4f-b1b0-6c2808d67f95">Internal</Audience>
  </documentManagement>
</p:properties>
</file>

<file path=customXml/itemProps1.xml><?xml version="1.0" encoding="utf-8"?>
<ds:datastoreItem xmlns:ds="http://schemas.openxmlformats.org/officeDocument/2006/customXml" ds:itemID="{FDD894BB-AB83-43C2-84DA-8FDC57A509D0}">
  <ds:schemaRefs>
    <ds:schemaRef ds:uri="559f9b66-3cbe-4e4f-b1b0-6c2808d67f95"/>
    <ds:schemaRef ds:uri="c34af464-7aa1-4edd-9be4-83dffc1cb92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559f9b66-3cbe-4e4f-b1b0-6c2808d67f95"/>
    <ds:schemaRef ds:uri="c34af464-7aa1-4edd-9be4-83dffc1cb92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On-screen Show (4:3)</PresentationFormat>
  <Slides>10</Slides>
  <Notes>8</Notes>
  <HiddenSlides>0</HiddenSlide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1_Custom Design</vt:lpstr>
      <vt:lpstr>Office Theme</vt:lpstr>
      <vt:lpstr>PowerPoint Presentation</vt:lpstr>
      <vt:lpstr>Background</vt:lpstr>
      <vt:lpstr>Load Zone LMP Calculation Example</vt:lpstr>
      <vt:lpstr>Load Zone LMP Calculation Example</vt:lpstr>
      <vt:lpstr>Background</vt:lpstr>
      <vt:lpstr>RTM Impact Analysis</vt:lpstr>
      <vt:lpstr>DAM Impact Analysis</vt:lpstr>
      <vt:lpstr>DAM Impact Analysis</vt:lpstr>
      <vt:lpstr>DAM Impact Analysis</vt:lpstr>
      <vt:lpstr>Next Steps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revision>1</cp:revision>
  <cp:lastPrinted>2016-01-21T20:53:15Z</cp:lastPrinted>
  <dcterms:created xsi:type="dcterms:W3CDTF">2016-01-21T15:20:31Z</dcterms:created>
  <dcterms:modified xsi:type="dcterms:W3CDTF">2023-05-22T13:24:04Z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2023-05-22T13:17:52Z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972f188f-b10d-4d23-a1c8-4bcb71aaa460</vt:lpwstr>
  </property>
  <property fmtid="{D5CDD505-2E9C-101B-9397-08002B2CF9AE}" pid="9" name="MSIP_Label_7084cbda-52b8-46fb-a7b7-cb5bd465ed85_ContentBits">
    <vt:lpwstr>0</vt:lpwstr>
  </property>
</Properties>
</file>